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62" r:id="rId5"/>
    <p:sldId id="263" r:id="rId6"/>
    <p:sldId id="264" r:id="rId7"/>
    <p:sldId id="265" r:id="rId8"/>
    <p:sldId id="266" r:id="rId9"/>
    <p:sldId id="267" r:id="rId10"/>
    <p:sldId id="268" r:id="rId11"/>
    <p:sldId id="276" r:id="rId12"/>
    <p:sldId id="277" r:id="rId13"/>
    <p:sldId id="278" r:id="rId14"/>
    <p:sldId id="279" r:id="rId15"/>
    <p:sldId id="280" r:id="rId16"/>
    <p:sldId id="271" r:id="rId17"/>
    <p:sldId id="272" r:id="rId18"/>
    <p:sldId id="273" r:id="rId19"/>
    <p:sldId id="274" r:id="rId20"/>
    <p:sldId id="275" r:id="rId21"/>
    <p:sldId id="269"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6" r:id="rId36"/>
    <p:sldId id="297"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26" r:id="rId53"/>
    <p:sldId id="314" r:id="rId54"/>
    <p:sldId id="315" r:id="rId55"/>
    <p:sldId id="316" r:id="rId56"/>
    <p:sldId id="317" r:id="rId57"/>
    <p:sldId id="318" r:id="rId58"/>
    <p:sldId id="319" r:id="rId59"/>
    <p:sldId id="320" r:id="rId60"/>
    <p:sldId id="334" r:id="rId6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w" initials="z" lastIdx="1" clrIdx="0"/>
  <p:cmAuthor id="2" name="普瑞普勒" initials="普"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60" autoAdjust="0"/>
    <p:restoredTop sz="94660"/>
  </p:normalViewPr>
  <p:slideViewPr>
    <p:cSldViewPr>
      <p:cViewPr varScale="1">
        <p:scale>
          <a:sx n="70" d="100"/>
          <a:sy n="70" d="100"/>
        </p:scale>
        <p:origin x="168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145088" y="2017713"/>
            <a:ext cx="3810000" cy="41148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1162050" y="6243638"/>
            <a:ext cx="1905000" cy="457200"/>
          </a:xfrm>
          <a:prstGeom prst="rect">
            <a:avLst/>
          </a:prstGeom>
        </p:spPr>
        <p:txBody>
          <a:bodyPr/>
          <a:lstStyle>
            <a:lvl1pPr>
              <a:defRPr/>
            </a:lvl1pPr>
          </a:lstStyle>
          <a:p>
            <a:fld id="{79CE820A-9648-469F-908F-C8D9CE549156}" type="datetimeFigureOut">
              <a:rPr lang="zh-CN" altLang="en-US"/>
            </a:fld>
            <a:endParaRPr lang="en-US" altLang="zh-CN"/>
          </a:p>
        </p:txBody>
      </p:sp>
      <p:sp>
        <p:nvSpPr>
          <p:cNvPr id="6" name="页脚占位符 5"/>
          <p:cNvSpPr>
            <a:spLocks noGrp="1"/>
          </p:cNvSpPr>
          <p:nvPr>
            <p:ph type="ftr" sz="quarter" idx="11"/>
          </p:nvPr>
        </p:nvSpPr>
        <p:spPr>
          <a:xfrm>
            <a:off x="3657600" y="6243638"/>
            <a:ext cx="2895600" cy="457200"/>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7042150" y="6243638"/>
            <a:ext cx="1905000" cy="457200"/>
          </a:xfrm>
          <a:prstGeom prst="rect">
            <a:avLst/>
          </a:prstGeom>
        </p:spPr>
        <p:txBody>
          <a:bodyPr/>
          <a:lstStyle>
            <a:lvl1pPr>
              <a:defRPr/>
            </a:lvl1pPr>
          </a:lstStyle>
          <a:p>
            <a:fld id="{91C2CEB4-FC0F-4A1D-9473-1F2AAC02046A}" type="slidenum">
              <a:rPr lang="zh-CN" altLang="en-US"/>
            </a:fld>
            <a:endParaRPr lang="en-US" altLang="zh-CN"/>
          </a:p>
        </p:txBody>
      </p:sp>
    </p:spTree>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D9576A1-B17C-469D-95CF-A3C9DDBB63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8485EE-BFF3-4F16-9B67-5113D257298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576A1-B17C-469D-95CF-A3C9DDBB6383}"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485EE-BFF3-4F16-9B67-5113D257298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jpeg"/><Relationship Id="rId11" Type="http://schemas.openxmlformats.org/officeDocument/2006/relationships/slideLayout" Target="../slideLayouts/slideLayout2.xml"/><Relationship Id="rId10" Type="http://schemas.openxmlformats.org/officeDocument/2006/relationships/image" Target="../media/image21.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8.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9.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0.jpe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1.jpe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2.jpe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3.jpe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7.jpe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51.emf"/><Relationship Id="rId4" Type="http://schemas.openxmlformats.org/officeDocument/2006/relationships/image" Target="../media/image50.emf"/><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7.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8.jpe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jpe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9.jpe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9.jpe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0.jpeg"/><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1.jpe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64.jpeg"/><Relationship Id="rId2" Type="http://schemas.openxmlformats.org/officeDocument/2006/relationships/image" Target="../media/image46.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7.png"/><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8.jpe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9.png"/><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0.jpeg"/><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1.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2.png"/><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6.jpeg"/><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1.xml"/><Relationship Id="rId2" Type="http://schemas.openxmlformats.org/officeDocument/2006/relationships/image" Target="../media/image82.jpeg"/><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3.jpeg"/><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4.jpeg"/><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7.jpeg"/><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8.jpeg"/><Relationship Id="rId1" Type="http://schemas.openxmlformats.org/officeDocument/2006/relationships/image" Target="../media/image2.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9.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0.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1.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2.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l="-13000" r="-13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b="1" dirty="0" smtClean="0">
                <a:solidFill>
                  <a:schemeClr val="bg1"/>
                </a:solidFill>
              </a:rPr>
              <a:t>PROPELLENT</a:t>
            </a:r>
            <a:r>
              <a:rPr lang="zh-CN" altLang="zh-CN" dirty="0" smtClean="0">
                <a:solidFill>
                  <a:schemeClr val="bg1"/>
                </a:solidFill>
              </a:rPr>
              <a:t> 普瑞普勒 </a:t>
            </a:r>
            <a:endParaRPr lang="zh-CN" altLang="en-US" dirty="0">
              <a:solidFill>
                <a:schemeClr val="bg1"/>
              </a:solidFill>
            </a:endParaRPr>
          </a:p>
        </p:txBody>
      </p:sp>
      <p:sp>
        <p:nvSpPr>
          <p:cNvPr id="3" name="副标题 2"/>
          <p:cNvSpPr>
            <a:spLocks noGrp="1"/>
          </p:cNvSpPr>
          <p:nvPr>
            <p:ph type="subTitle" idx="1"/>
          </p:nvPr>
        </p:nvSpPr>
        <p:spPr>
          <a:xfrm>
            <a:off x="827584" y="3861048"/>
            <a:ext cx="7772400" cy="1752600"/>
          </a:xfrm>
        </p:spPr>
        <p:txBody>
          <a:bodyPr>
            <a:normAutofit/>
          </a:bodyPr>
          <a:lstStyle/>
          <a:p>
            <a:r>
              <a:rPr lang="en-US" altLang="zh-CN" dirty="0"/>
              <a:t> </a:t>
            </a:r>
            <a:endParaRPr lang="zh-CN" altLang="zh-CN" dirty="0"/>
          </a:p>
          <a:p>
            <a:r>
              <a:rPr lang="en-US" altLang="zh-CN" dirty="0" smtClean="0"/>
              <a:t>Heat exchanger </a:t>
            </a:r>
            <a:r>
              <a:rPr lang="en-US" altLang="zh-CN" dirty="0"/>
              <a:t>used </a:t>
            </a:r>
            <a:r>
              <a:rPr lang="en-US" altLang="zh-CN" dirty="0" smtClean="0"/>
              <a:t>in various </a:t>
            </a:r>
            <a:r>
              <a:rPr lang="en-US" altLang="zh-CN" dirty="0"/>
              <a:t>industries</a:t>
            </a:r>
            <a:endParaRPr lang="zh-CN" altLang="zh-CN" dirty="0"/>
          </a:p>
          <a:p>
            <a:r>
              <a:rPr lang="zh-CN" altLang="zh-CN" dirty="0"/>
              <a:t>换热器在各行业应用的推动者</a:t>
            </a:r>
            <a:endParaRPr lang="zh-CN" altLang="zh-CN" dirty="0"/>
          </a:p>
          <a:p>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What We Can Provide</a:t>
            </a:r>
            <a:endParaRPr lang="zh-CN" altLang="en-US" sz="2400" dirty="0">
              <a:solidFill>
                <a:schemeClr val="bg1"/>
              </a:solidFill>
              <a:latin typeface="Arial Black" panose="020B0A04020102020204" pitchFamily="34" charset="0"/>
            </a:endParaRPr>
          </a:p>
        </p:txBody>
      </p:sp>
      <p:pic>
        <p:nvPicPr>
          <p:cNvPr id="4" name="Grafik 14" descr="Plate.tif"/>
          <p:cNvPicPr>
            <a:picLocks noChangeAspect="1"/>
          </p:cNvPicPr>
          <p:nvPr/>
        </p:nvPicPr>
        <p:blipFill>
          <a:blip r:embed="rId2" cstate="print"/>
          <a:srcRect/>
          <a:stretch>
            <a:fillRect/>
          </a:stretch>
        </p:blipFill>
        <p:spPr bwMode="auto">
          <a:xfrm>
            <a:off x="2915816" y="2996952"/>
            <a:ext cx="3756025" cy="2062163"/>
          </a:xfrm>
          <a:prstGeom prst="rect">
            <a:avLst/>
          </a:prstGeom>
          <a:noFill/>
          <a:ln w="9525">
            <a:noFill/>
            <a:miter lim="800000"/>
            <a:headEnd/>
            <a:tailEnd/>
          </a:ln>
        </p:spPr>
      </p:pic>
      <p:pic>
        <p:nvPicPr>
          <p:cNvPr id="5" name="Picture 3" descr="W:\GEA\01-Standardpräsentation-HVAC Systems\Quellen\WetCooling1.tif"/>
          <p:cNvPicPr>
            <a:picLocks noChangeAspect="1" noChangeArrowheads="1"/>
          </p:cNvPicPr>
          <p:nvPr/>
        </p:nvPicPr>
        <p:blipFill>
          <a:blip r:embed="rId3" cstate="print"/>
          <a:srcRect/>
          <a:stretch>
            <a:fillRect/>
          </a:stretch>
        </p:blipFill>
        <p:spPr bwMode="auto">
          <a:xfrm>
            <a:off x="323528" y="3140968"/>
            <a:ext cx="2351087" cy="1931988"/>
          </a:xfrm>
          <a:prstGeom prst="rect">
            <a:avLst/>
          </a:prstGeom>
          <a:noFill/>
          <a:ln w="9525">
            <a:noFill/>
            <a:miter lim="800000"/>
            <a:headEnd/>
            <a:tailEnd/>
          </a:ln>
        </p:spPr>
      </p:pic>
      <p:pic>
        <p:nvPicPr>
          <p:cNvPr id="6" name="Picture 2" descr="W:\GEA\01-Standardpräsentation-HVAC Systems\Quellen\AFC-Single.tif"/>
          <p:cNvPicPr>
            <a:picLocks noChangeAspect="1" noChangeArrowheads="1"/>
          </p:cNvPicPr>
          <p:nvPr/>
        </p:nvPicPr>
        <p:blipFill>
          <a:blip r:embed="rId4" cstate="print"/>
          <a:srcRect/>
          <a:stretch>
            <a:fillRect/>
          </a:stretch>
        </p:blipFill>
        <p:spPr bwMode="auto">
          <a:xfrm>
            <a:off x="6789737" y="3068960"/>
            <a:ext cx="2354263" cy="1931988"/>
          </a:xfrm>
          <a:prstGeom prst="rect">
            <a:avLst/>
          </a:prstGeom>
          <a:noFill/>
          <a:ln w="9525">
            <a:noFill/>
            <a:miter lim="800000"/>
            <a:headEnd/>
            <a:tailEnd/>
          </a:ln>
        </p:spPr>
      </p:pic>
      <p:pic>
        <p:nvPicPr>
          <p:cNvPr id="7" name="Grafik 14" descr="HVAC_Systems Kopie.tif"/>
          <p:cNvPicPr>
            <a:picLocks noGrp="1" noChangeAspect="1"/>
          </p:cNvPicPr>
          <p:nvPr>
            <p:ph sz="quarter" idx="1"/>
          </p:nvPr>
        </p:nvPicPr>
        <p:blipFill>
          <a:blip r:embed="rId5" cstate="print"/>
          <a:srcRect t="25699" b="15338"/>
          <a:stretch>
            <a:fillRect/>
          </a:stretch>
        </p:blipFill>
        <p:spPr bwMode="auto">
          <a:xfrm>
            <a:off x="323528" y="1268760"/>
            <a:ext cx="3096640" cy="1558731"/>
          </a:xfrm>
          <a:prstGeom prst="rect">
            <a:avLst/>
          </a:prstGeom>
          <a:noFill/>
          <a:ln w="9525">
            <a:noFill/>
            <a:miter lim="800000"/>
            <a:headEnd/>
            <a:tailEnd/>
          </a:ln>
        </p:spPr>
      </p:pic>
      <p:pic>
        <p:nvPicPr>
          <p:cNvPr id="8" name="Picture 3" descr="W:\GEA\01-Standardpräsentation-HVAC Systems\Quellen\ACC1.tif"/>
          <p:cNvPicPr>
            <a:picLocks noChangeAspect="1" noChangeArrowheads="1"/>
          </p:cNvPicPr>
          <p:nvPr/>
        </p:nvPicPr>
        <p:blipFill>
          <a:blip r:embed="rId6" cstate="print"/>
          <a:srcRect/>
          <a:stretch>
            <a:fillRect/>
          </a:stretch>
        </p:blipFill>
        <p:spPr bwMode="auto">
          <a:xfrm>
            <a:off x="3707904" y="1268760"/>
            <a:ext cx="2000250" cy="1552575"/>
          </a:xfrm>
          <a:prstGeom prst="rect">
            <a:avLst/>
          </a:prstGeom>
          <a:noFill/>
          <a:ln w="9525">
            <a:noFill/>
            <a:miter lim="800000"/>
            <a:headEnd/>
            <a:tailEnd/>
          </a:ln>
        </p:spPr>
      </p:pic>
      <p:pic>
        <p:nvPicPr>
          <p:cNvPr id="9" name="Picture 2" descr="W:\GEA\01-Standardpräsentation-HVAC Systems\Quellen\ShellTube.tif"/>
          <p:cNvPicPr>
            <a:picLocks noChangeAspect="1" noChangeArrowheads="1"/>
          </p:cNvPicPr>
          <p:nvPr/>
        </p:nvPicPr>
        <p:blipFill>
          <a:blip r:embed="rId7" cstate="print"/>
          <a:srcRect/>
          <a:stretch>
            <a:fillRect/>
          </a:stretch>
        </p:blipFill>
        <p:spPr bwMode="auto">
          <a:xfrm>
            <a:off x="5927725" y="1268760"/>
            <a:ext cx="3216275" cy="1550988"/>
          </a:xfrm>
          <a:prstGeom prst="rect">
            <a:avLst/>
          </a:prstGeom>
          <a:noFill/>
          <a:ln w="9525">
            <a:noFill/>
            <a:miter lim="800000"/>
            <a:headEnd/>
            <a:tailEnd/>
          </a:ln>
        </p:spPr>
      </p:pic>
      <p:pic>
        <p:nvPicPr>
          <p:cNvPr id="10" name="Picture 2" descr="W:\GEA\01-Standardpräsentation-HVAC Systems\Quellen\ACC2.tif"/>
          <p:cNvPicPr>
            <a:picLocks noChangeAspect="1" noChangeArrowheads="1"/>
          </p:cNvPicPr>
          <p:nvPr/>
        </p:nvPicPr>
        <p:blipFill>
          <a:blip r:embed="rId8" cstate="print"/>
          <a:srcRect/>
          <a:stretch>
            <a:fillRect/>
          </a:stretch>
        </p:blipFill>
        <p:spPr bwMode="auto">
          <a:xfrm>
            <a:off x="5868144" y="5085184"/>
            <a:ext cx="3073400" cy="1566863"/>
          </a:xfrm>
          <a:prstGeom prst="rect">
            <a:avLst/>
          </a:prstGeom>
          <a:noFill/>
          <a:ln w="9525">
            <a:noFill/>
            <a:miter lim="800000"/>
            <a:headEnd/>
            <a:tailEnd/>
          </a:ln>
        </p:spPr>
      </p:pic>
      <p:pic>
        <p:nvPicPr>
          <p:cNvPr id="11" name="Picture 2" descr="W:\GEA\01-Standardpräsentation-HVAC Systems\Quellen\AFC-Compact.tif"/>
          <p:cNvPicPr>
            <a:picLocks noChangeAspect="1" noChangeArrowheads="1"/>
          </p:cNvPicPr>
          <p:nvPr/>
        </p:nvPicPr>
        <p:blipFill>
          <a:blip r:embed="rId9" cstate="print"/>
          <a:srcRect/>
          <a:stretch>
            <a:fillRect/>
          </a:stretch>
        </p:blipFill>
        <p:spPr bwMode="auto">
          <a:xfrm>
            <a:off x="251520" y="5157192"/>
            <a:ext cx="2921000" cy="1544638"/>
          </a:xfrm>
          <a:prstGeom prst="rect">
            <a:avLst/>
          </a:prstGeom>
          <a:noFill/>
          <a:ln w="9525">
            <a:noFill/>
            <a:miter lim="800000"/>
            <a:headEnd/>
            <a:tailEnd/>
          </a:ln>
        </p:spPr>
      </p:pic>
      <p:pic>
        <p:nvPicPr>
          <p:cNvPr id="12" name="Picture 2" descr="W:\GEA\01-Standardpräsentation-HVAC Systems\Quellen\WetCooling2.tif"/>
          <p:cNvPicPr>
            <a:picLocks noChangeAspect="1" noChangeArrowheads="1"/>
          </p:cNvPicPr>
          <p:nvPr/>
        </p:nvPicPr>
        <p:blipFill>
          <a:blip r:embed="rId10" cstate="print"/>
          <a:srcRect/>
          <a:stretch>
            <a:fillRect/>
          </a:stretch>
        </p:blipFill>
        <p:spPr bwMode="auto">
          <a:xfrm>
            <a:off x="3491880" y="5157192"/>
            <a:ext cx="2000250" cy="1552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trips(down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Gasket Type Plate Heat Exchanger</a:t>
            </a:r>
            <a:endParaRPr lang="zh-CN" altLang="en-US" sz="2400" dirty="0">
              <a:solidFill>
                <a:schemeClr val="bg1"/>
              </a:solidFill>
              <a:latin typeface="Arial Black" panose="020B0A04020102020204" pitchFamily="34" charset="0"/>
            </a:endParaRPr>
          </a:p>
        </p:txBody>
      </p:sp>
      <p:pic>
        <p:nvPicPr>
          <p:cNvPr id="5" name="Picture 4"/>
          <p:cNvPicPr>
            <a:picLocks noGrp="1" noChangeAspect="1" noChangeArrowheads="1"/>
          </p:cNvPicPr>
          <p:nvPr>
            <p:ph sz="quarter" idx="1"/>
          </p:nvPr>
        </p:nvPicPr>
        <p:blipFill>
          <a:blip r:embed="rId2" cstate="print"/>
          <a:srcRect/>
          <a:stretch>
            <a:fillRect/>
          </a:stretch>
        </p:blipFill>
        <p:spPr bwMode="auto">
          <a:xfrm>
            <a:off x="827584" y="1772816"/>
            <a:ext cx="3248025" cy="3581400"/>
          </a:xfrm>
          <a:prstGeom prst="rect">
            <a:avLst/>
          </a:prstGeom>
          <a:noFill/>
          <a:ln w="9525">
            <a:solidFill>
              <a:schemeClr val="tx1"/>
            </a:solidFill>
            <a:miter lim="800000"/>
            <a:headEnd/>
            <a:tailEnd/>
          </a:ln>
          <a:effectLst/>
        </p:spPr>
      </p:pic>
      <p:pic>
        <p:nvPicPr>
          <p:cNvPr id="6" name="Picture 5"/>
          <p:cNvPicPr>
            <a:picLocks noChangeAspect="1" noChangeArrowheads="1"/>
          </p:cNvPicPr>
          <p:nvPr/>
        </p:nvPicPr>
        <p:blipFill>
          <a:blip r:embed="rId3" cstate="print"/>
          <a:srcRect/>
          <a:stretch>
            <a:fillRect/>
          </a:stretch>
        </p:blipFill>
        <p:spPr bwMode="auto">
          <a:xfrm>
            <a:off x="4932040" y="1772816"/>
            <a:ext cx="3503613" cy="3595687"/>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Welded Plate Heat Exchanger</a:t>
            </a:r>
            <a:endParaRPr lang="zh-CN" altLang="en-US" sz="2400" dirty="0">
              <a:solidFill>
                <a:schemeClr val="bg1"/>
              </a:solidFill>
              <a:latin typeface="Arial Black" panose="020B0A04020102020204" pitchFamily="34" charset="0"/>
            </a:endParaRPr>
          </a:p>
        </p:txBody>
      </p:sp>
      <p:pic>
        <p:nvPicPr>
          <p:cNvPr id="4" name="Picture 6" descr="Hybrid Ratingen"/>
          <p:cNvPicPr>
            <a:picLocks noChangeAspect="1" noChangeArrowheads="1"/>
          </p:cNvPicPr>
          <p:nvPr/>
        </p:nvPicPr>
        <p:blipFill>
          <a:blip r:embed="rId2" cstate="print"/>
          <a:srcRect/>
          <a:stretch>
            <a:fillRect/>
          </a:stretch>
        </p:blipFill>
        <p:spPr bwMode="auto">
          <a:xfrm>
            <a:off x="683568" y="1916832"/>
            <a:ext cx="3894138" cy="3165475"/>
          </a:xfrm>
          <a:prstGeom prst="rect">
            <a:avLst/>
          </a:prstGeom>
          <a:noFill/>
          <a:ln w="9525">
            <a:noFill/>
            <a:miter lim="800000"/>
            <a:headEnd/>
            <a:tailEnd/>
          </a:ln>
        </p:spPr>
      </p:pic>
      <p:pic>
        <p:nvPicPr>
          <p:cNvPr id="5" name="Picture 7" descr="RGK Ratingen Condea4"/>
          <p:cNvPicPr>
            <a:picLocks noChangeAspect="1" noChangeArrowheads="1"/>
          </p:cNvPicPr>
          <p:nvPr/>
        </p:nvPicPr>
        <p:blipFill>
          <a:blip r:embed="rId3" cstate="print"/>
          <a:srcRect/>
          <a:stretch>
            <a:fillRect/>
          </a:stretch>
        </p:blipFill>
        <p:spPr bwMode="auto">
          <a:xfrm>
            <a:off x="5076056" y="1916832"/>
            <a:ext cx="3416300" cy="3751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Brazing Plate Heat Exchanger</a:t>
            </a:r>
            <a:endParaRPr lang="zh-CN" altLang="en-US" sz="2400" dirty="0">
              <a:solidFill>
                <a:schemeClr val="bg1"/>
              </a:solidFill>
              <a:latin typeface="Arial Black" panose="020B0A04020102020204"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1475656" y="1268760"/>
            <a:ext cx="7308304"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Finned-tube Heat Exchanger</a:t>
            </a:r>
            <a:endParaRPr lang="zh-CN" altLang="en-US" sz="2400" dirty="0">
              <a:solidFill>
                <a:schemeClr val="bg1"/>
              </a:solidFill>
              <a:latin typeface="Arial Black" panose="020B0A04020102020204" pitchFamily="34" charset="0"/>
            </a:endParaRPr>
          </a:p>
        </p:txBody>
      </p:sp>
      <p:pic>
        <p:nvPicPr>
          <p:cNvPr id="4" name="内容占位符 3" descr="QQ图片20150227110334.png"/>
          <p:cNvPicPr>
            <a:picLocks noGrp="1" noChangeAspect="1"/>
          </p:cNvPicPr>
          <p:nvPr>
            <p:ph sz="quarter" idx="1"/>
          </p:nvPr>
        </p:nvPicPr>
        <p:blipFill>
          <a:blip r:embed="rId2" cstate="print"/>
          <a:stretch>
            <a:fillRect/>
          </a:stretch>
        </p:blipFill>
        <p:spPr>
          <a:xfrm>
            <a:off x="755576" y="4725144"/>
            <a:ext cx="2145934" cy="1800200"/>
          </a:xfrm>
        </p:spPr>
      </p:pic>
      <p:pic>
        <p:nvPicPr>
          <p:cNvPr id="5" name="图片 4" descr="QQ图片20150227110450.png"/>
          <p:cNvPicPr>
            <a:picLocks noChangeAspect="1"/>
          </p:cNvPicPr>
          <p:nvPr/>
        </p:nvPicPr>
        <p:blipFill>
          <a:blip r:embed="rId3" cstate="print"/>
          <a:stretch>
            <a:fillRect/>
          </a:stretch>
        </p:blipFill>
        <p:spPr>
          <a:xfrm>
            <a:off x="5004048" y="4509120"/>
            <a:ext cx="3258362" cy="2016224"/>
          </a:xfrm>
          <a:prstGeom prst="rect">
            <a:avLst/>
          </a:prstGeom>
        </p:spPr>
      </p:pic>
      <p:pic>
        <p:nvPicPr>
          <p:cNvPr id="6" name="图片 5" descr="QQ图片20150227110603.png"/>
          <p:cNvPicPr>
            <a:picLocks noChangeAspect="1"/>
          </p:cNvPicPr>
          <p:nvPr/>
        </p:nvPicPr>
        <p:blipFill>
          <a:blip r:embed="rId4" cstate="print"/>
          <a:stretch>
            <a:fillRect/>
          </a:stretch>
        </p:blipFill>
        <p:spPr>
          <a:xfrm>
            <a:off x="1187624" y="1628800"/>
            <a:ext cx="6264696" cy="309634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Production Capacity</a:t>
            </a:r>
            <a:endParaRPr lang="zh-CN" altLang="en-US" sz="2400" dirty="0">
              <a:solidFill>
                <a:schemeClr val="bg1"/>
              </a:solidFill>
              <a:latin typeface="Arial Black" panose="020B0A04020102020204" pitchFamily="34" charset="0"/>
            </a:endParaRPr>
          </a:p>
        </p:txBody>
      </p:sp>
      <p:pic>
        <p:nvPicPr>
          <p:cNvPr id="9" name="Picture 3"/>
          <p:cNvPicPr>
            <a:picLocks noChangeAspect="1" noChangeArrowheads="1"/>
          </p:cNvPicPr>
          <p:nvPr/>
        </p:nvPicPr>
        <p:blipFill>
          <a:blip r:embed="rId2" cstate="print"/>
          <a:srcRect/>
          <a:stretch>
            <a:fillRect/>
          </a:stretch>
        </p:blipFill>
        <p:spPr bwMode="auto">
          <a:xfrm>
            <a:off x="323528" y="1844824"/>
            <a:ext cx="2835275" cy="407035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2843808" y="2420888"/>
            <a:ext cx="2835275" cy="4070350"/>
          </a:xfrm>
          <a:prstGeom prst="rect">
            <a:avLst/>
          </a:prstGeom>
          <a:noFill/>
        </p:spPr>
      </p:pic>
      <p:pic>
        <p:nvPicPr>
          <p:cNvPr id="11" name="Picture 5"/>
          <p:cNvPicPr>
            <a:picLocks noChangeAspect="1" noChangeArrowheads="1"/>
          </p:cNvPicPr>
          <p:nvPr/>
        </p:nvPicPr>
        <p:blipFill>
          <a:blip r:embed="rId4" cstate="print"/>
          <a:srcRect/>
          <a:stretch>
            <a:fillRect/>
          </a:stretch>
        </p:blipFill>
        <p:spPr bwMode="auto">
          <a:xfrm>
            <a:off x="5004048" y="1556792"/>
            <a:ext cx="3727450" cy="40703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3" name="Picture 4" descr="01 14"/>
          <p:cNvPicPr>
            <a:picLocks noChangeAspect="1" noChangeArrowheads="1"/>
          </p:cNvPicPr>
          <p:nvPr/>
        </p:nvPicPr>
        <p:blipFill>
          <a:blip r:embed="rId2" cstate="print"/>
          <a:srcRect/>
          <a:stretch>
            <a:fillRect/>
          </a:stretch>
        </p:blipFill>
        <p:spPr bwMode="auto">
          <a:xfrm>
            <a:off x="4427984" y="188640"/>
            <a:ext cx="3625850" cy="3879850"/>
          </a:xfrm>
          <a:prstGeom prst="rect">
            <a:avLst/>
          </a:prstGeom>
          <a:noFill/>
        </p:spPr>
      </p:pic>
      <p:pic>
        <p:nvPicPr>
          <p:cNvPr id="4" name="Picture 5" descr="03 14"/>
          <p:cNvPicPr>
            <a:picLocks noChangeAspect="1" noChangeArrowheads="1"/>
          </p:cNvPicPr>
          <p:nvPr/>
        </p:nvPicPr>
        <p:blipFill>
          <a:blip r:embed="rId3" cstate="print"/>
          <a:srcRect/>
          <a:stretch>
            <a:fillRect/>
          </a:stretch>
        </p:blipFill>
        <p:spPr bwMode="auto">
          <a:xfrm>
            <a:off x="371761" y="260648"/>
            <a:ext cx="3352800" cy="2568575"/>
          </a:xfrm>
          <a:prstGeom prst="rect">
            <a:avLst/>
          </a:prstGeom>
          <a:noFill/>
        </p:spPr>
      </p:pic>
      <p:pic>
        <p:nvPicPr>
          <p:cNvPr id="5" name="图片 4" descr="QQ图片20150227111131.png"/>
          <p:cNvPicPr>
            <a:picLocks noChangeAspect="1"/>
          </p:cNvPicPr>
          <p:nvPr/>
        </p:nvPicPr>
        <p:blipFill>
          <a:blip r:embed="rId4" cstate="print"/>
          <a:stretch>
            <a:fillRect/>
          </a:stretch>
        </p:blipFill>
        <p:spPr>
          <a:xfrm>
            <a:off x="683568" y="2996952"/>
            <a:ext cx="2808312" cy="3602583"/>
          </a:xfrm>
          <a:prstGeom prst="rect">
            <a:avLst/>
          </a:prstGeom>
        </p:spPr>
      </p:pic>
      <p:pic>
        <p:nvPicPr>
          <p:cNvPr id="6" name="图片 5" descr="QQ图片20150227111150.png"/>
          <p:cNvPicPr>
            <a:picLocks noChangeAspect="1"/>
          </p:cNvPicPr>
          <p:nvPr/>
        </p:nvPicPr>
        <p:blipFill>
          <a:blip r:embed="rId5" cstate="print"/>
          <a:stretch>
            <a:fillRect/>
          </a:stretch>
        </p:blipFill>
        <p:spPr>
          <a:xfrm>
            <a:off x="4143372" y="4214818"/>
            <a:ext cx="3838096" cy="2390476"/>
          </a:xfrm>
          <a:prstGeom prst="rect">
            <a:avLst/>
          </a:prstGeom>
        </p:spPr>
      </p:pic>
      <p:sp>
        <p:nvSpPr>
          <p:cNvPr id="7" name="矩形 6"/>
          <p:cNvSpPr/>
          <p:nvPr/>
        </p:nvSpPr>
        <p:spPr>
          <a:xfrm>
            <a:off x="1535399" y="332656"/>
            <a:ext cx="1313180" cy="707886"/>
          </a:xfrm>
          <a:prstGeom prst="rect">
            <a:avLst/>
          </a:prstGeom>
          <a:noFill/>
        </p:spPr>
        <p:txBody>
          <a:bodyPr wrap="none" lIns="91440" tIns="45720" rIns="91440" bIns="45720">
            <a:spAutoFit/>
          </a:bodyPr>
          <a:lstStyle/>
          <a:p>
            <a:pPr algn="ctr"/>
            <a:r>
              <a:rPr lang="en-US" altLang="zh-CN" sz="2000" b="1" cap="none" spc="0" dirty="0" smtClean="0">
                <a:ln w="18000">
                  <a:solidFill>
                    <a:schemeClr val="accent2">
                      <a:satMod val="140000"/>
                    </a:schemeClr>
                  </a:solidFill>
                  <a:prstDash val="solid"/>
                  <a:miter lim="800000"/>
                </a:ln>
                <a:solidFill>
                  <a:schemeClr val="bg1"/>
                </a:solidFill>
                <a:effectLst>
                  <a:outerShdw blurRad="38100" dist="38100" dir="2700000" algn="tl">
                    <a:srgbClr val="000000">
                      <a:alpha val="43137"/>
                    </a:srgbClr>
                  </a:outerShdw>
                </a:effectLst>
                <a:latin typeface="Arial Black" panose="020B0A04020102020204" pitchFamily="34" charset="0"/>
                <a:ea typeface="Arial Unicode MS" panose="020B0604020202020204" pitchFamily="34" charset="-122"/>
                <a:cs typeface="Arial Unicode MS" panose="020B0604020202020204" pitchFamily="34" charset="-122"/>
              </a:rPr>
              <a:t>20000T </a:t>
            </a:r>
            <a:endParaRPr lang="en-US" altLang="zh-CN" sz="2000" b="1" cap="none" spc="0" dirty="0" smtClean="0">
              <a:ln w="18000">
                <a:solidFill>
                  <a:schemeClr val="accent2">
                    <a:satMod val="140000"/>
                  </a:schemeClr>
                </a:solidFill>
                <a:prstDash val="solid"/>
                <a:miter lim="800000"/>
              </a:ln>
              <a:solidFill>
                <a:schemeClr val="bg1"/>
              </a:solidFill>
              <a:effectLst>
                <a:outerShdw blurRad="38100" dist="38100" dir="2700000" algn="tl">
                  <a:srgbClr val="000000">
                    <a:alpha val="43137"/>
                  </a:srgbClr>
                </a:outerShdw>
              </a:effectLst>
              <a:latin typeface="Arial Black" panose="020B0A04020102020204" pitchFamily="34" charset="0"/>
              <a:ea typeface="Arial Unicode MS" panose="020B0604020202020204" pitchFamily="34" charset="-122"/>
              <a:cs typeface="Arial Unicode MS" panose="020B0604020202020204" pitchFamily="34" charset="-122"/>
            </a:endParaRPr>
          </a:p>
          <a:p>
            <a:pPr algn="ctr"/>
            <a:r>
              <a:rPr lang="en-US" altLang="zh-CN" sz="2000" b="1" cap="none" spc="0" dirty="0" smtClean="0">
                <a:ln w="18000">
                  <a:solidFill>
                    <a:schemeClr val="accent2">
                      <a:satMod val="140000"/>
                    </a:schemeClr>
                  </a:solidFill>
                  <a:prstDash val="solid"/>
                  <a:miter lim="800000"/>
                </a:ln>
                <a:solidFill>
                  <a:schemeClr val="bg1"/>
                </a:solidFill>
                <a:effectLst>
                  <a:outerShdw blurRad="38100" dist="38100" dir="2700000" algn="tl">
                    <a:srgbClr val="000000">
                      <a:alpha val="43137"/>
                    </a:srgbClr>
                  </a:outerShdw>
                </a:effectLst>
                <a:latin typeface="Arial Black" panose="020B0A04020102020204" pitchFamily="34" charset="0"/>
                <a:ea typeface="Arial Unicode MS" panose="020B0604020202020204" pitchFamily="34" charset="-122"/>
                <a:cs typeface="Arial Unicode MS" panose="020B0604020202020204" pitchFamily="34" charset="-122"/>
              </a:rPr>
              <a:t>Press</a:t>
            </a:r>
            <a:endParaRPr lang="zh-CN" altLang="en-US" sz="2000" b="1" cap="none" spc="0" dirty="0">
              <a:ln w="18000">
                <a:solidFill>
                  <a:schemeClr val="accent2">
                    <a:satMod val="140000"/>
                  </a:schemeClr>
                </a:solidFill>
                <a:prstDash val="solid"/>
                <a:miter lim="800000"/>
              </a:ln>
              <a:solidFill>
                <a:schemeClr val="bg1"/>
              </a:solidFill>
              <a:effectLst>
                <a:outerShdw blurRad="38100" dist="38100" dir="2700000" algn="tl">
                  <a:srgbClr val="000000">
                    <a:alpha val="43137"/>
                  </a:srgbClr>
                </a:outerShdw>
              </a:effectLst>
              <a:latin typeface="Arial Black" panose="020B0A04020102020204" pitchFamily="34" charset="0"/>
              <a:ea typeface="Arial Unicode MS" panose="020B0604020202020204" pitchFamily="34" charset="-122"/>
              <a:cs typeface="Arial Unicode MS" panose="020B0604020202020204" pitchFamily="34" charset="-122"/>
            </a:endParaRPr>
          </a:p>
        </p:txBody>
      </p:sp>
      <p:sp>
        <p:nvSpPr>
          <p:cNvPr id="8" name="矩形 7"/>
          <p:cNvSpPr/>
          <p:nvPr/>
        </p:nvSpPr>
        <p:spPr>
          <a:xfrm>
            <a:off x="4427984" y="260648"/>
            <a:ext cx="3456384" cy="830997"/>
          </a:xfrm>
          <a:prstGeom prst="rect">
            <a:avLst/>
          </a:prstGeom>
          <a:noFill/>
        </p:spPr>
        <p:txBody>
          <a:bodyPr wrap="square" lIns="91440" tIns="45720" rIns="91440" bIns="45720">
            <a:spAutoFit/>
          </a:bodyPr>
          <a:lstStyle/>
          <a:p>
            <a:pPr algn="ctr"/>
            <a:r>
              <a:rPr lang="en-US" altLang="zh-CN" sz="24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Arial Black" panose="020B0A04020102020204" pitchFamily="34" charset="0"/>
              </a:rPr>
              <a:t>Automatic </a:t>
            </a:r>
            <a:r>
              <a:rPr lang="en-US" altLang="zh-CN" sz="24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Arial Black" panose="020B0A04020102020204" pitchFamily="34" charset="0"/>
              </a:rPr>
              <a:t>Uncoiling</a:t>
            </a:r>
            <a:endParaRPr lang="zh-CN" altLang="en-US" sz="24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Arial Black" panose="020B0A04020102020204" pitchFamily="34" charset="0"/>
            </a:endParaRPr>
          </a:p>
        </p:txBody>
      </p:sp>
      <p:sp>
        <p:nvSpPr>
          <p:cNvPr id="9" name="矩形 8"/>
          <p:cNvSpPr/>
          <p:nvPr/>
        </p:nvSpPr>
        <p:spPr>
          <a:xfrm>
            <a:off x="1357290" y="5072074"/>
            <a:ext cx="6966331"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Finned tube Process</a:t>
            </a:r>
            <a:endParaRPr lang="zh-CN" altLang="en-US" sz="54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 name="图片 1" descr="QQ图片20150227111518.png"/>
          <p:cNvPicPr>
            <a:picLocks noChangeAspect="1"/>
          </p:cNvPicPr>
          <p:nvPr/>
        </p:nvPicPr>
        <p:blipFill>
          <a:blip r:embed="rId2" cstate="print"/>
          <a:stretch>
            <a:fillRect/>
          </a:stretch>
        </p:blipFill>
        <p:spPr>
          <a:xfrm>
            <a:off x="1547664" y="620688"/>
            <a:ext cx="6533334" cy="4419048"/>
          </a:xfrm>
          <a:prstGeom prst="rect">
            <a:avLst/>
          </a:prstGeom>
        </p:spPr>
      </p:pic>
      <p:sp>
        <p:nvSpPr>
          <p:cNvPr id="6" name="副标题 5"/>
          <p:cNvSpPr>
            <a:spLocks noGrp="1"/>
          </p:cNvSpPr>
          <p:nvPr>
            <p:ph type="subTitle" idx="1"/>
          </p:nvPr>
        </p:nvSpPr>
        <p:spPr>
          <a:xfrm>
            <a:off x="1428728" y="5072074"/>
            <a:ext cx="6400800" cy="1138230"/>
          </a:xfrm>
        </p:spPr>
        <p:txBody>
          <a:bodyPr>
            <a:normAutofit/>
          </a:bodyPr>
          <a:lstStyle/>
          <a:p>
            <a:r>
              <a:rPr lang="en-US" altLang="zh-CN" sz="2400" b="1" dirty="0" smtClean="0">
                <a:solidFill>
                  <a:schemeClr val="bg1"/>
                </a:solidFill>
              </a:rPr>
              <a:t>Workshop of </a:t>
            </a:r>
            <a:r>
              <a:rPr lang="en-US" altLang="zh-CN" sz="2400" b="1" dirty="0" smtClean="0">
                <a:solidFill>
                  <a:schemeClr val="bg1"/>
                </a:solidFill>
                <a:latin typeface="+mj-lt"/>
              </a:rPr>
              <a:t>Welded</a:t>
            </a:r>
            <a:r>
              <a:rPr lang="en-US" altLang="zh-CN" sz="2400" b="1" dirty="0" smtClean="0">
                <a:solidFill>
                  <a:schemeClr val="bg1"/>
                </a:solidFill>
              </a:rPr>
              <a:t> plate heat exchanger</a:t>
            </a:r>
            <a:endParaRPr lang="zh-CN" altLang="en-US" sz="24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 name="图片 1" descr="QQ图片20150227111602.png"/>
          <p:cNvPicPr>
            <a:picLocks noChangeAspect="1"/>
          </p:cNvPicPr>
          <p:nvPr/>
        </p:nvPicPr>
        <p:blipFill>
          <a:blip r:embed="rId2" cstate="print"/>
          <a:stretch>
            <a:fillRect/>
          </a:stretch>
        </p:blipFill>
        <p:spPr>
          <a:xfrm>
            <a:off x="1809205" y="1124744"/>
            <a:ext cx="5971429" cy="4276191"/>
          </a:xfrm>
          <a:prstGeom prst="rect">
            <a:avLst/>
          </a:prstGeom>
        </p:spPr>
      </p:pic>
      <p:sp>
        <p:nvSpPr>
          <p:cNvPr id="5" name="标题 4"/>
          <p:cNvSpPr>
            <a:spLocks noGrp="1"/>
          </p:cNvSpPr>
          <p:nvPr>
            <p:ph type="title"/>
          </p:nvPr>
        </p:nvSpPr>
        <p:spPr>
          <a:xfrm>
            <a:off x="2051719" y="4813171"/>
            <a:ext cx="5486400" cy="566738"/>
          </a:xfrm>
        </p:spPr>
        <p:txBody>
          <a:bodyPr/>
          <a:lstStyle/>
          <a:p>
            <a:r>
              <a:rPr lang="en-US" altLang="zh-CN" dirty="0">
                <a:solidFill>
                  <a:schemeClr val="bg1"/>
                </a:solidFill>
              </a:rPr>
              <a:t>TIG WELDING MACHINES</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 name="图片 1" descr="QQ图片20150227111537.png"/>
          <p:cNvPicPr>
            <a:picLocks noChangeAspect="1"/>
          </p:cNvPicPr>
          <p:nvPr/>
        </p:nvPicPr>
        <p:blipFill>
          <a:blip r:embed="rId2" cstate="print"/>
          <a:stretch>
            <a:fillRect/>
          </a:stretch>
        </p:blipFill>
        <p:spPr>
          <a:xfrm>
            <a:off x="1979712" y="548680"/>
            <a:ext cx="6571429" cy="4000000"/>
          </a:xfrm>
          <a:prstGeom prst="rect">
            <a:avLst/>
          </a:prstGeom>
        </p:spPr>
      </p:pic>
      <p:sp>
        <p:nvSpPr>
          <p:cNvPr id="3" name="标题 2"/>
          <p:cNvSpPr>
            <a:spLocks noGrp="1"/>
          </p:cNvSpPr>
          <p:nvPr>
            <p:ph type="title"/>
          </p:nvPr>
        </p:nvSpPr>
        <p:spPr/>
        <p:txBody>
          <a:bodyPr>
            <a:normAutofit/>
          </a:bodyPr>
          <a:lstStyle/>
          <a:p>
            <a:r>
              <a:rPr lang="en-US" altLang="zh-CN" dirty="0" smtClean="0">
                <a:solidFill>
                  <a:schemeClr val="bg1"/>
                </a:solidFill>
              </a:rPr>
              <a:t>PRODUCT LINE OF SHEET WELDING</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6000" r="-36000"/>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01383"/>
            <a:ext cx="8229600" cy="5505475"/>
          </a:xfrm>
        </p:spPr>
        <p:txBody>
          <a:bodyPr>
            <a:normAutofit lnSpcReduction="10000"/>
          </a:bodyPr>
          <a:lstStyle/>
          <a:p>
            <a:pPr marL="0" indent="0" algn="just">
              <a:buNone/>
            </a:pPr>
            <a:r>
              <a:rPr lang="en-US" sz="2400"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sz="2000" dirty="0" err="1">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rPr>
              <a:t>Propellent</a:t>
            </a:r>
            <a:r>
              <a:rPr lang="en-US" sz="2000" dirty="0">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rPr>
              <a:t> devotes to provide a heat transfer solution for civil and industrial users. It will extract wasted energy with the heat exchanger, to achieve energy conservation and emission reduction, meanwhile make use of waste heat and waste cold. We provide heating, cooling, waste heat recovery service, etc. Products we supplied include plate heat exchanger, plate condenser, air cooler, wide-runner plate heat exchanger, welded plate heat exchangers, heat-exchange unit, plate evaporator, air-handling system, water cooling equipment, waste heat recovery integration device, etc. Our service scope covers heating and air conditioning, chemical industry, food and beverage, sugar refinery, metallurgy, electric power, paper making, textiles, shipping and cooling areas, etc.</a:t>
            </a:r>
            <a:endParaRPr lang="zh-CN" altLang="zh-CN" sz="2000" dirty="0">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endParaRPr>
          </a:p>
          <a:p>
            <a:pPr marL="0" indent="0" algn="just">
              <a:buNone/>
            </a:pPr>
            <a:r>
              <a:rPr lang="zh-CN" altLang="en-US" sz="2000" dirty="0">
                <a:solidFill>
                  <a:schemeClr val="bg1"/>
                </a:solidFill>
                <a:latin typeface="Times New Roman" panose="02020603050405020304" pitchFamily="18" charset="0"/>
              </a:rPr>
              <a:t>    </a:t>
            </a:r>
            <a:r>
              <a:rPr lang="en-US" sz="2000" dirty="0">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sym typeface="+mn-ea"/>
              </a:rPr>
              <a:t>The superiority of </a:t>
            </a:r>
            <a:r>
              <a:rPr lang="en-US" sz="2000" dirty="0" err="1">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sym typeface="+mn-ea"/>
              </a:rPr>
              <a:t>Propellent’s</a:t>
            </a:r>
            <a:r>
              <a:rPr lang="en-US" sz="2000" dirty="0">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sym typeface="+mn-ea"/>
              </a:rPr>
              <a:t> hot and cold switching technology comes from its consist high attention to talent cultivation and product research. </a:t>
            </a:r>
            <a:r>
              <a:rPr lang="en-US" sz="2000" dirty="0" err="1">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sym typeface="+mn-ea"/>
              </a:rPr>
              <a:t>Propellent</a:t>
            </a:r>
            <a:r>
              <a:rPr lang="en-US" sz="2000" dirty="0">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sym typeface="+mn-ea"/>
              </a:rPr>
              <a:t> values group building and team building, pays attention to product performance &amp; quality. Moreover, company has established developing funds and insurance funds, to provide sustainable development and guarantee for enterprise and employees. </a:t>
            </a:r>
            <a:r>
              <a:rPr lang="en-US" sz="2000" dirty="0" err="1">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sym typeface="+mn-ea"/>
              </a:rPr>
              <a:t>Propellent</a:t>
            </a:r>
            <a:r>
              <a:rPr lang="en-US" sz="2000" dirty="0">
                <a:solidFill>
                  <a:schemeClr val="bg1"/>
                </a:solidFill>
                <a:latin typeface="Times New Roman" panose="02020603050405020304" pitchFamily="18" charset="0"/>
                <a:ea typeface="Arial Unicode MS" panose="020B0604020202020204" pitchFamily="34" charset="-122"/>
                <a:cs typeface="Arial Unicode MS" panose="020B0604020202020204" pitchFamily="34" charset="-122"/>
                <a:sym typeface="+mn-ea"/>
              </a:rPr>
              <a:t> will also join the ranks to prompt trade and industry development.</a:t>
            </a:r>
            <a:endParaRPr lang="zh-CN" altLang="en-US" sz="2000" dirty="0">
              <a:solidFill>
                <a:schemeClr val="bg1"/>
              </a:solidFill>
              <a:latin typeface="Times New Roman" panose="02020603050405020304" pitchFamily="18" charset="0"/>
            </a:endParaRPr>
          </a:p>
        </p:txBody>
      </p:sp>
      <p:sp>
        <p:nvSpPr>
          <p:cNvPr id="2" name="标题 1"/>
          <p:cNvSpPr>
            <a:spLocks noGrp="1"/>
          </p:cNvSpPr>
          <p:nvPr>
            <p:ph type="title"/>
          </p:nvPr>
        </p:nvSpPr>
        <p:spPr>
          <a:xfrm>
            <a:off x="457200" y="175578"/>
            <a:ext cx="8229600" cy="1143000"/>
          </a:xfrm>
        </p:spPr>
        <p:txBody>
          <a:bodyPr/>
          <a:p>
            <a:r>
              <a:rPr lang="zh-CN" altLang="en-US" dirty="0" smtClean="0">
                <a:solidFill>
                  <a:schemeClr val="bg1"/>
                </a:solidFill>
              </a:rPr>
              <a:t>我们是谁？</a:t>
            </a:r>
            <a:endParaRPr lang="zh-CN" altLang="en-US" dirty="0">
              <a:solidFill>
                <a:schemeClr val="bg1"/>
              </a:solidFill>
            </a:endParaRPr>
          </a:p>
        </p:txBody>
      </p:sp>
      <p:sp>
        <p:nvSpPr>
          <p:cNvPr id="8" name="燕尾形 7"/>
          <p:cNvSpPr/>
          <p:nvPr/>
        </p:nvSpPr>
        <p:spPr>
          <a:xfrm>
            <a:off x="2339752" y="540425"/>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燕尾形 9"/>
          <p:cNvSpPr/>
          <p:nvPr/>
        </p:nvSpPr>
        <p:spPr>
          <a:xfrm rot="10800000">
            <a:off x="5917674" y="540678"/>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Plat and shell HE</a:t>
            </a:r>
            <a:endParaRPr lang="zh-CN" altLang="en-US" sz="2400" dirty="0">
              <a:solidFill>
                <a:schemeClr val="bg1"/>
              </a:solidFill>
              <a:latin typeface="Arial Black" panose="020B0A04020102020204" pitchFamily="34" charset="0"/>
            </a:endParaRPr>
          </a:p>
        </p:txBody>
      </p:sp>
      <p:pic>
        <p:nvPicPr>
          <p:cNvPr id="6" name="Picture 22" descr="Plattencomp engl RGB"/>
          <p:cNvPicPr>
            <a:picLocks noChangeAspect="1" noChangeArrowheads="1"/>
          </p:cNvPicPr>
          <p:nvPr/>
        </p:nvPicPr>
        <p:blipFill>
          <a:blip r:embed="rId2" cstate="print"/>
          <a:srcRect/>
          <a:stretch>
            <a:fillRect/>
          </a:stretch>
        </p:blipFill>
        <p:spPr bwMode="auto">
          <a:xfrm>
            <a:off x="467544" y="1412776"/>
            <a:ext cx="8335714" cy="492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179512" y="2741871"/>
            <a:ext cx="2559050" cy="3514808"/>
          </a:xfrm>
          <a:prstGeom prst="rect">
            <a:avLst/>
          </a:prstGeom>
          <a:noFill/>
          <a:ln w="9525">
            <a:noFill/>
            <a:miter lim="800000"/>
          </a:ln>
          <a:effectLst/>
        </p:spPr>
        <p:txBody>
          <a:bodyPr>
            <a:spAutoFit/>
          </a:bodyPr>
          <a:lstStyle/>
          <a:p>
            <a:pPr eaLnBrk="0" hangingPunct="0">
              <a:lnSpc>
                <a:spcPct val="80000"/>
              </a:lnSpc>
              <a:spcBef>
                <a:spcPct val="50000"/>
              </a:spcBef>
              <a:tabLst>
                <a:tab pos="458470" algn="l"/>
              </a:tabLst>
            </a:pPr>
            <a:r>
              <a:rPr lang="en-US" altLang="zh-CN" sz="2000" b="1" dirty="0" smtClean="0">
                <a:solidFill>
                  <a:schemeClr val="bg1"/>
                </a:solidFill>
                <a:effectLst/>
                <a:ea typeface="宋体" panose="02010600030101010101" pitchFamily="2" charset="-122"/>
              </a:rPr>
              <a:t>Plate</a:t>
            </a:r>
            <a:r>
              <a:rPr lang="zh-CN" altLang="en-US" sz="2000" dirty="0" smtClean="0">
                <a:solidFill>
                  <a:schemeClr val="bg1"/>
                </a:solidFill>
                <a:effectLst/>
                <a:ea typeface="宋体" panose="02010600030101010101" pitchFamily="2" charset="-122"/>
              </a:rPr>
              <a:t>:</a:t>
            </a:r>
            <a:endParaRPr lang="zh-CN" altLang="en-US" sz="2000" dirty="0">
              <a:solidFill>
                <a:schemeClr val="bg1"/>
              </a:solidFill>
              <a:effectLst/>
              <a:ea typeface="宋体" panose="02010600030101010101" pitchFamily="2" charset="-122"/>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1600" b="1" dirty="0">
                <a:effectLst/>
              </a:rPr>
              <a:t>	</a:t>
            </a:r>
            <a:r>
              <a:rPr lang="en-US" sz="2000" dirty="0">
                <a:solidFill>
                  <a:schemeClr val="bg1"/>
                </a:solidFill>
                <a:effectLst/>
              </a:rPr>
              <a:t>SS304 (1.4301)</a:t>
            </a:r>
            <a:endParaRPr lang="en-US" sz="2000"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dirty="0">
                <a:solidFill>
                  <a:schemeClr val="bg1"/>
                </a:solidFill>
                <a:effectLst/>
              </a:rPr>
              <a:t>	SS316 (1.4401)</a:t>
            </a:r>
            <a:endParaRPr lang="en-US" sz="2000"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dirty="0">
                <a:solidFill>
                  <a:schemeClr val="bg1"/>
                </a:solidFill>
                <a:effectLst/>
              </a:rPr>
              <a:t> 	SS317 (1.4439)</a:t>
            </a:r>
            <a:endParaRPr lang="en-US" sz="2000"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dirty="0">
                <a:solidFill>
                  <a:schemeClr val="bg1"/>
                </a:solidFill>
                <a:effectLst/>
              </a:rPr>
              <a:t> 	SS904 (1.4539)</a:t>
            </a:r>
            <a:endParaRPr lang="en-US" sz="2000"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dirty="0">
                <a:solidFill>
                  <a:schemeClr val="bg1"/>
                </a:solidFill>
                <a:effectLst/>
              </a:rPr>
              <a:t>	Titanium Gr.1</a:t>
            </a:r>
            <a:endParaRPr lang="en-US" sz="2000"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dirty="0">
                <a:solidFill>
                  <a:schemeClr val="bg1"/>
                </a:solidFill>
                <a:effectLst/>
              </a:rPr>
              <a:t>	SMO 254</a:t>
            </a:r>
            <a:endParaRPr lang="en-US" sz="2000"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dirty="0">
                <a:solidFill>
                  <a:schemeClr val="bg1"/>
                </a:solidFill>
                <a:effectLst/>
              </a:rPr>
              <a:t>	Alloy C-276</a:t>
            </a:r>
            <a:endParaRPr lang="en-US" sz="2000"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dirty="0">
                <a:solidFill>
                  <a:schemeClr val="bg1"/>
                </a:solidFill>
                <a:effectLst/>
              </a:rPr>
              <a:t>	etc</a:t>
            </a:r>
            <a:endParaRPr lang="en-US" sz="2000" dirty="0">
              <a:solidFill>
                <a:schemeClr val="bg1"/>
              </a:solidFill>
              <a:effectLst/>
            </a:endParaRPr>
          </a:p>
        </p:txBody>
      </p:sp>
      <p:sp>
        <p:nvSpPr>
          <p:cNvPr id="15" name="Text Box 4"/>
          <p:cNvSpPr txBox="1">
            <a:spLocks noChangeArrowheads="1"/>
          </p:cNvSpPr>
          <p:nvPr/>
        </p:nvSpPr>
        <p:spPr bwMode="auto">
          <a:xfrm>
            <a:off x="2386013" y="2649538"/>
            <a:ext cx="2349500" cy="3607141"/>
          </a:xfrm>
          <a:prstGeom prst="rect">
            <a:avLst/>
          </a:prstGeom>
          <a:noFill/>
          <a:ln w="9525">
            <a:noFill/>
            <a:miter lim="800000"/>
          </a:ln>
          <a:effectLst/>
        </p:spPr>
        <p:txBody>
          <a:bodyPr>
            <a:spAutoFit/>
          </a:bodyPr>
          <a:lstStyle/>
          <a:p>
            <a:pPr eaLnBrk="0" hangingPunct="0">
              <a:lnSpc>
                <a:spcPct val="80000"/>
              </a:lnSpc>
              <a:spcBef>
                <a:spcPct val="50000"/>
              </a:spcBef>
              <a:tabLst>
                <a:tab pos="458470" algn="l"/>
              </a:tabLst>
            </a:pPr>
            <a:r>
              <a:rPr lang="en-US" altLang="zh-CN" sz="2000" b="1" dirty="0" smtClean="0">
                <a:solidFill>
                  <a:schemeClr val="bg1"/>
                </a:solidFill>
                <a:effectLst/>
                <a:ea typeface="宋体" panose="02010600030101010101" pitchFamily="2" charset="-122"/>
              </a:rPr>
              <a:t>Gasket</a:t>
            </a:r>
            <a:r>
              <a:rPr lang="zh-CN" altLang="en-US" sz="2000" b="1" dirty="0" smtClean="0">
                <a:solidFill>
                  <a:schemeClr val="bg1"/>
                </a:solidFill>
                <a:effectLst/>
                <a:ea typeface="宋体" panose="02010600030101010101" pitchFamily="2" charset="-122"/>
              </a:rPr>
              <a:t>:</a:t>
            </a:r>
            <a:endParaRPr lang="zh-CN" altLang="en-US" sz="2000" b="1" dirty="0">
              <a:solidFill>
                <a:schemeClr val="bg1"/>
              </a:solidFill>
              <a:effectLst/>
              <a:ea typeface="宋体" panose="02010600030101010101" pitchFamily="2" charset="-122"/>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b="1" dirty="0">
                <a:effectLst/>
              </a:rPr>
              <a:t>	</a:t>
            </a:r>
            <a:r>
              <a:rPr lang="en-US" altLang="zh-CN" sz="2000" b="1" dirty="0" err="1" smtClean="0">
                <a:solidFill>
                  <a:schemeClr val="bg1"/>
                </a:solidFill>
                <a:effectLst/>
                <a:ea typeface="宋体" panose="02010600030101010101" pitchFamily="2" charset="-122"/>
              </a:rPr>
              <a:t>Nitrile</a:t>
            </a:r>
            <a:r>
              <a:rPr lang="en-US" altLang="zh-CN" sz="2000" b="1" dirty="0" smtClean="0">
                <a:solidFill>
                  <a:schemeClr val="bg1"/>
                </a:solidFill>
                <a:effectLst/>
                <a:ea typeface="宋体" panose="02010600030101010101" pitchFamily="2" charset="-122"/>
              </a:rPr>
              <a:t> Rubber</a:t>
            </a:r>
            <a:endParaRPr lang="zh-CN" altLang="en-US" sz="2000" b="1" dirty="0">
              <a:solidFill>
                <a:schemeClr val="bg1"/>
              </a:solidFill>
              <a:effectLst/>
              <a:ea typeface="宋体" panose="02010600030101010101" pitchFamily="2" charset="-122"/>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b="1" dirty="0">
                <a:solidFill>
                  <a:schemeClr val="bg1"/>
                </a:solidFill>
                <a:effectLst/>
              </a:rPr>
              <a:t>	</a:t>
            </a:r>
            <a:r>
              <a:rPr lang="en-US" sz="2000" b="1" dirty="0" smtClean="0">
                <a:solidFill>
                  <a:schemeClr val="bg1"/>
                </a:solidFill>
                <a:effectLst/>
              </a:rPr>
              <a:t>High temperature </a:t>
            </a:r>
            <a:r>
              <a:rPr lang="en-US" sz="2000" b="1" dirty="0" err="1" smtClean="0">
                <a:solidFill>
                  <a:schemeClr val="bg1"/>
                </a:solidFill>
                <a:effectLst/>
              </a:rPr>
              <a:t>nitrile</a:t>
            </a:r>
            <a:r>
              <a:rPr lang="en-US" sz="2000" b="1" dirty="0" smtClean="0">
                <a:solidFill>
                  <a:schemeClr val="bg1"/>
                </a:solidFill>
                <a:effectLst/>
              </a:rPr>
              <a:t> rubber</a:t>
            </a:r>
            <a:endParaRPr lang="zh-CN" altLang="en-US" sz="2000" b="1" dirty="0">
              <a:solidFill>
                <a:schemeClr val="bg1"/>
              </a:solidFill>
              <a:effectLst/>
              <a:ea typeface="宋体" panose="02010600030101010101" pitchFamily="2" charset="-122"/>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b="1" dirty="0">
                <a:solidFill>
                  <a:schemeClr val="bg1"/>
                </a:solidFill>
                <a:effectLst/>
              </a:rPr>
              <a:t>	</a:t>
            </a:r>
            <a:r>
              <a:rPr lang="en-US" altLang="zh-CN" sz="2000" b="1" dirty="0" smtClean="0">
                <a:solidFill>
                  <a:schemeClr val="bg1"/>
                </a:solidFill>
                <a:effectLst/>
                <a:ea typeface="宋体" panose="02010600030101010101" pitchFamily="2" charset="-122"/>
              </a:rPr>
              <a:t>EPDM</a:t>
            </a:r>
            <a:endParaRPr lang="en-US" altLang="zh-CN" sz="2000" b="1" dirty="0">
              <a:solidFill>
                <a:schemeClr val="bg1"/>
              </a:solidFill>
              <a:effectLst/>
              <a:ea typeface="宋体" panose="02010600030101010101" pitchFamily="2" charset="-122"/>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b="1" dirty="0">
                <a:solidFill>
                  <a:schemeClr val="bg1"/>
                </a:solidFill>
                <a:effectLst/>
              </a:rPr>
              <a:t>	</a:t>
            </a:r>
            <a:r>
              <a:rPr lang="en-US" sz="2000" b="1" dirty="0" err="1">
                <a:solidFill>
                  <a:schemeClr val="bg1"/>
                </a:solidFill>
                <a:effectLst/>
              </a:rPr>
              <a:t>Viton</a:t>
            </a:r>
            <a:r>
              <a:rPr lang="en-US" sz="2000" b="1" dirty="0">
                <a:solidFill>
                  <a:schemeClr val="bg1"/>
                </a:solidFill>
                <a:effectLst/>
              </a:rPr>
              <a:t> E</a:t>
            </a:r>
            <a:endParaRPr lang="en-US" sz="2000" b="1"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b="1" dirty="0">
                <a:solidFill>
                  <a:schemeClr val="bg1"/>
                </a:solidFill>
                <a:effectLst/>
              </a:rPr>
              <a:t>	</a:t>
            </a:r>
            <a:r>
              <a:rPr lang="en-US" sz="2000" b="1" dirty="0" err="1">
                <a:solidFill>
                  <a:schemeClr val="bg1"/>
                </a:solidFill>
                <a:effectLst/>
              </a:rPr>
              <a:t>Viton</a:t>
            </a:r>
            <a:r>
              <a:rPr lang="en-US" sz="2000" b="1" dirty="0">
                <a:solidFill>
                  <a:schemeClr val="bg1"/>
                </a:solidFill>
                <a:effectLst/>
              </a:rPr>
              <a:t> G</a:t>
            </a:r>
            <a:endParaRPr lang="en-US" sz="2000" b="1"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b="1" dirty="0">
                <a:solidFill>
                  <a:schemeClr val="bg1"/>
                </a:solidFill>
                <a:effectLst/>
              </a:rPr>
              <a:t>	</a:t>
            </a:r>
            <a:r>
              <a:rPr lang="en-US" sz="2000" b="1" dirty="0" err="1">
                <a:solidFill>
                  <a:schemeClr val="bg1"/>
                </a:solidFill>
                <a:effectLst/>
              </a:rPr>
              <a:t>Viton</a:t>
            </a:r>
            <a:r>
              <a:rPr lang="en-US" sz="2000" b="1" dirty="0">
                <a:solidFill>
                  <a:schemeClr val="bg1"/>
                </a:solidFill>
                <a:effectLst/>
              </a:rPr>
              <a:t> GF</a:t>
            </a:r>
            <a:endParaRPr lang="en-US" sz="2000" b="1" dirty="0">
              <a:solidFill>
                <a:schemeClr val="bg1"/>
              </a:solidFill>
              <a:effectLst/>
            </a:endParaRPr>
          </a:p>
          <a:p>
            <a:pPr eaLnBrk="0" hangingPunct="0">
              <a:lnSpc>
                <a:spcPct val="80000"/>
              </a:lnSpc>
              <a:spcBef>
                <a:spcPct val="50000"/>
              </a:spcBef>
              <a:buClr>
                <a:srgbClr val="002577"/>
              </a:buClr>
              <a:buFont typeface="Wingdings" panose="05000000000000000000" pitchFamily="2" charset="2"/>
              <a:buChar char="§"/>
              <a:tabLst>
                <a:tab pos="458470" algn="l"/>
              </a:tabLst>
            </a:pPr>
            <a:r>
              <a:rPr lang="en-US" sz="2000" b="1" dirty="0">
                <a:solidFill>
                  <a:schemeClr val="bg1"/>
                </a:solidFill>
                <a:effectLst/>
              </a:rPr>
              <a:t> 	etc</a:t>
            </a:r>
            <a:endParaRPr lang="en-US" sz="2000" b="1" dirty="0">
              <a:solidFill>
                <a:schemeClr val="bg1"/>
              </a:solidFill>
              <a:effectLst/>
            </a:endParaRPr>
          </a:p>
        </p:txBody>
      </p:sp>
      <p:pic>
        <p:nvPicPr>
          <p:cNvPr id="17" name="Picture 6"/>
          <p:cNvPicPr>
            <a:picLocks noChangeAspect="1" noChangeArrowheads="1"/>
          </p:cNvPicPr>
          <p:nvPr/>
        </p:nvPicPr>
        <p:blipFill>
          <a:blip r:embed="rId2" cstate="print"/>
          <a:srcRect/>
          <a:stretch>
            <a:fillRect/>
          </a:stretch>
        </p:blipFill>
        <p:spPr bwMode="auto">
          <a:xfrm>
            <a:off x="4954588" y="2649538"/>
            <a:ext cx="3530600" cy="2736850"/>
          </a:xfrm>
          <a:prstGeom prst="rect">
            <a:avLst/>
          </a:prstGeom>
          <a:noFill/>
          <a:effectLst>
            <a:outerShdw dist="107763" dir="2700000" algn="ctr" rotWithShape="0">
              <a:schemeClr val="folHlink">
                <a:alpha val="50000"/>
              </a:schemeClr>
            </a:outerShdw>
          </a:effectLst>
        </p:spPr>
      </p:pic>
      <p:sp>
        <p:nvSpPr>
          <p:cNvPr id="18" name="标题 17"/>
          <p:cNvSpPr>
            <a:spLocks noGrp="1"/>
          </p:cNvSpPr>
          <p:nvPr>
            <p:ph type="title"/>
          </p:nvPr>
        </p:nvSpPr>
        <p:spPr>
          <a:xfrm>
            <a:off x="899592" y="0"/>
            <a:ext cx="7620000" cy="1152128"/>
          </a:xfrm>
        </p:spPr>
        <p:txBody>
          <a:bodyPr>
            <a:normAutofit/>
          </a:bodyPr>
          <a:lstStyle/>
          <a:p>
            <a:pPr defTabSz="381000" eaLnBrk="0" hangingPunct="0">
              <a:spcBef>
                <a:spcPct val="50000"/>
              </a:spcBef>
            </a:pPr>
            <a:br>
              <a:rPr lang="zh-CN" altLang="en-US" b="1" dirty="0" smtClean="0">
                <a:solidFill>
                  <a:srgbClr val="0F1E8C"/>
                </a:solidFill>
                <a:ea typeface="宋体" panose="02010600030101010101" pitchFamily="2" charset="-122"/>
              </a:rPr>
            </a:br>
            <a:r>
              <a:rPr lang="en-US" altLang="zh-CN" sz="2700" dirty="0">
                <a:solidFill>
                  <a:schemeClr val="bg1"/>
                </a:solidFill>
                <a:latin typeface="Arial Black" panose="020B0A04020102020204" pitchFamily="34" charset="0"/>
              </a:rPr>
              <a:t>Plate &amp; gasket material</a:t>
            </a:r>
            <a:endParaRPr lang="zh-CN" altLang="en-US" sz="2700" dirty="0">
              <a:solidFill>
                <a:schemeClr val="bg1"/>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08902" name="Picture 6" descr="GRUPPEN3"/>
          <p:cNvPicPr>
            <a:picLocks noChangeAspect="1" noChangeArrowheads="1"/>
          </p:cNvPicPr>
          <p:nvPr/>
        </p:nvPicPr>
        <p:blipFill>
          <a:blip r:embed="rId2" cstate="print"/>
          <a:srcRect/>
          <a:stretch>
            <a:fillRect/>
          </a:stretch>
        </p:blipFill>
        <p:spPr bwMode="auto">
          <a:xfrm>
            <a:off x="5580063" y="2133600"/>
            <a:ext cx="3154362" cy="3876675"/>
          </a:xfrm>
          <a:prstGeom prst="rect">
            <a:avLst/>
          </a:prstGeom>
          <a:noFill/>
        </p:spPr>
      </p:pic>
      <p:sp>
        <p:nvSpPr>
          <p:cNvPr id="208903" name="Rectangle 7"/>
          <p:cNvSpPr>
            <a:spLocks noChangeArrowheads="1"/>
          </p:cNvSpPr>
          <p:nvPr/>
        </p:nvSpPr>
        <p:spPr bwMode="auto">
          <a:xfrm>
            <a:off x="899592" y="620688"/>
            <a:ext cx="2520280" cy="394980"/>
          </a:xfrm>
          <a:prstGeom prst="rect">
            <a:avLst/>
          </a:prstGeom>
          <a:noFill/>
          <a:ln w="9525">
            <a:noFill/>
            <a:miter lim="800000"/>
          </a:ln>
          <a:effectLst/>
        </p:spPr>
        <p:txBody>
          <a:bodyPr wrap="square">
            <a:spAutoFit/>
          </a:bodyPr>
          <a:lstStyle/>
          <a:p>
            <a:pPr defTabSz="381000" eaLnBrk="0" hangingPunct="0">
              <a:lnSpc>
                <a:spcPct val="80000"/>
              </a:lnSpc>
              <a:spcBef>
                <a:spcPct val="50000"/>
              </a:spcBef>
              <a:buClr>
                <a:srgbClr val="009D57"/>
              </a:buClr>
              <a:buFont typeface="Wingdings" panose="05000000000000000000" pitchFamily="2" charset="2"/>
              <a:buNone/>
            </a:pPr>
            <a:r>
              <a:rPr lang="en-US" altLang="zh-CN" sz="2400" dirty="0">
                <a:solidFill>
                  <a:schemeClr val="bg1"/>
                </a:solidFill>
                <a:latin typeface="Arial Black" panose="020B0A04020102020204" pitchFamily="34" charset="0"/>
                <a:ea typeface="+mj-ea"/>
                <a:cs typeface="+mj-cs"/>
              </a:rPr>
              <a:t>VT</a:t>
            </a:r>
            <a:r>
              <a:rPr lang="zh-CN" altLang="en-US" sz="2400" dirty="0">
                <a:solidFill>
                  <a:schemeClr val="bg1"/>
                </a:solidFill>
                <a:latin typeface="Arial Black" panose="020B0A04020102020204" pitchFamily="34" charset="0"/>
                <a:ea typeface="+mj-ea"/>
                <a:cs typeface="+mj-cs"/>
              </a:rPr>
              <a:t> </a:t>
            </a:r>
            <a:r>
              <a:rPr lang="en-US" altLang="zh-CN" sz="2400" dirty="0">
                <a:solidFill>
                  <a:schemeClr val="bg1"/>
                </a:solidFill>
                <a:latin typeface="Arial Black" panose="020B0A04020102020204" pitchFamily="34" charset="0"/>
                <a:ea typeface="+mj-ea"/>
                <a:cs typeface="+mj-cs"/>
              </a:rPr>
              <a:t>Series</a:t>
            </a:r>
            <a:endParaRPr lang="zh-CN" altLang="en-US" sz="2400" dirty="0">
              <a:solidFill>
                <a:schemeClr val="bg1"/>
              </a:solidFill>
              <a:latin typeface="Arial Black" panose="020B0A04020102020204" pitchFamily="34" charset="0"/>
              <a:ea typeface="+mj-ea"/>
              <a:cs typeface="+mj-cs"/>
            </a:endParaRPr>
          </a:p>
        </p:txBody>
      </p:sp>
      <p:sp>
        <p:nvSpPr>
          <p:cNvPr id="208904" name="Rectangle 8"/>
          <p:cNvSpPr>
            <a:spLocks noChangeArrowheads="1"/>
          </p:cNvSpPr>
          <p:nvPr/>
        </p:nvSpPr>
        <p:spPr bwMode="auto">
          <a:xfrm>
            <a:off x="101918" y="1232535"/>
            <a:ext cx="5378450" cy="4392613"/>
          </a:xfrm>
          <a:prstGeom prst="rect">
            <a:avLst/>
          </a:prstGeom>
          <a:noFill/>
          <a:ln w="9525">
            <a:noFill/>
            <a:miter lim="800000"/>
          </a:ln>
          <a:effectLst/>
        </p:spPr>
        <p:txBody>
          <a:bodyPr/>
          <a:lstStyle/>
          <a:p>
            <a:pPr marL="342900" indent="-342900">
              <a:lnSpc>
                <a:spcPct val="105000"/>
              </a:lnSpc>
              <a:spcBef>
                <a:spcPct val="20000"/>
              </a:spcBef>
              <a:buClr>
                <a:schemeClr val="folHlink"/>
              </a:buClr>
              <a:buSzPct val="60000"/>
              <a:buFont typeface="Wingdings" panose="05000000000000000000" pitchFamily="2" charset="2"/>
              <a:buNone/>
            </a:pPr>
            <a:r>
              <a:rPr lang="zh-CN" altLang="en-US" dirty="0">
                <a:effectLst/>
                <a:latin typeface="Tahoma" panose="020B0604030504040204" pitchFamily="34" charset="0"/>
                <a:ea typeface="宋体" panose="02010600030101010101" pitchFamily="2" charset="-122"/>
              </a:rPr>
              <a:t>　　　</a:t>
            </a:r>
            <a:r>
              <a:rPr lang="zh-CN" altLang="en-US" b="1" dirty="0">
                <a:effectLst/>
                <a:latin typeface="Tahoma" panose="020B0604030504040204" pitchFamily="34" charset="0"/>
                <a:ea typeface="宋体" panose="02010600030101010101" pitchFamily="2" charset="-122"/>
              </a:rPr>
              <a:t>　</a:t>
            </a:r>
            <a:endParaRPr lang="zh-CN" altLang="en-US" b="1" dirty="0">
              <a:effectLst/>
              <a:latin typeface="Tahoma" panose="020B0604030504040204" pitchFamily="34" charset="0"/>
              <a:ea typeface="宋体" panose="02010600030101010101" pitchFamily="2" charset="-122"/>
            </a:endParaRPr>
          </a:p>
          <a:p>
            <a:pPr marL="342900" indent="-342900">
              <a:lnSpc>
                <a:spcPct val="130000"/>
              </a:lnSpc>
              <a:spcBef>
                <a:spcPct val="20000"/>
              </a:spcBef>
              <a:buClr>
                <a:schemeClr val="folHlink"/>
              </a:buClr>
              <a:buSzPct val="60000"/>
              <a:buFont typeface="Wingdings" panose="05000000000000000000" pitchFamily="2" charset="2"/>
              <a:buNone/>
            </a:pPr>
            <a:r>
              <a:rPr lang="zh-CN" altLang="en-US" sz="2000" b="1" dirty="0">
                <a:effectLst/>
                <a:latin typeface="Tahoma" panose="020B0604030504040204" pitchFamily="34" charset="0"/>
                <a:ea typeface="宋体" panose="02010600030101010101" pitchFamily="2" charset="-122"/>
              </a:rPr>
              <a:t>　　　  </a:t>
            </a:r>
            <a:endParaRPr lang="zh-CN" altLang="en-US" sz="2000" b="1" dirty="0">
              <a:effectLst/>
              <a:latin typeface="Tahoma" panose="020B0604030504040204" pitchFamily="34" charset="0"/>
              <a:ea typeface="宋体" panose="02010600030101010101" pitchFamily="2" charset="-122"/>
            </a:endParaRPr>
          </a:p>
          <a:p>
            <a:pPr marL="342900" indent="-342900" algn="just">
              <a:lnSpc>
                <a:spcPct val="130000"/>
              </a:lnSpc>
              <a:spcBef>
                <a:spcPct val="20000"/>
              </a:spcBef>
              <a:buClr>
                <a:schemeClr val="folHlink"/>
              </a:buClr>
              <a:buSzPct val="60000"/>
              <a:buFont typeface="Wingdings" panose="05000000000000000000" pitchFamily="2" charset="2"/>
              <a:buNone/>
            </a:pPr>
            <a:r>
              <a:rPr lang="en-US" altLang="zh-CN" sz="2000" b="1" dirty="0">
                <a:effectLst/>
                <a:latin typeface="Tahoma" panose="020B0604030504040204" pitchFamily="34" charset="0"/>
                <a:ea typeface="宋体" panose="02010600030101010101" pitchFamily="2" charset="-122"/>
              </a:rPr>
              <a:t>          </a:t>
            </a:r>
            <a:r>
              <a:rPr lang="en-US" altLang="zh-CN" sz="2000" b="1" dirty="0" smtClean="0">
                <a:solidFill>
                  <a:schemeClr val="bg1"/>
                </a:solidFill>
                <a:effectLst/>
                <a:latin typeface="Tahoma" panose="020B0604030504040204" pitchFamily="34" charset="0"/>
                <a:ea typeface="宋体" panose="02010600030101010101" pitchFamily="2" charset="-122"/>
              </a:rPr>
              <a:t>VT series plate type is a core plate type imported from Germany </a:t>
            </a:r>
            <a:r>
              <a:rPr lang="en-US" altLang="zh-CN" sz="2000" b="1" dirty="0" err="1" smtClean="0">
                <a:solidFill>
                  <a:schemeClr val="bg1"/>
                </a:solidFill>
                <a:effectLst/>
                <a:latin typeface="Tahoma" panose="020B0604030504040204" pitchFamily="34" charset="0"/>
                <a:ea typeface="宋体" panose="02010600030101010101" pitchFamily="2" charset="-122"/>
              </a:rPr>
              <a:t>Propellent</a:t>
            </a:r>
            <a:r>
              <a:rPr lang="en-US" altLang="zh-CN" sz="2000" b="1" dirty="0" smtClean="0">
                <a:solidFill>
                  <a:schemeClr val="bg1"/>
                </a:solidFill>
                <a:effectLst/>
                <a:latin typeface="Tahoma" panose="020B0604030504040204" pitchFamily="34" charset="0"/>
                <a:ea typeface="宋体" panose="02010600030101010101" pitchFamily="2" charset="-122"/>
              </a:rPr>
              <a:t> , it can meet all the standard working condition. Each dimension of plate has 6 kinds of corrugation to ensure the heat exchange capacity, control pressure drop.</a:t>
            </a:r>
            <a:endParaRPr lang="zh-CN" altLang="en-US" sz="2400" b="1" dirty="0">
              <a:solidFill>
                <a:schemeClr val="bg1"/>
              </a:solidFill>
              <a:effectLst/>
              <a:latin typeface="宋体" panose="02010600030101010101" pitchFamily="2" charset="-122"/>
              <a:ea typeface="宋体" panose="02010600030101010101" pitchFamily="2" charset="-122"/>
            </a:endParaRPr>
          </a:p>
        </p:txBody>
      </p:sp>
    </p:spTree>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22212" name="Picture 4" descr="vt系列板片"/>
          <p:cNvPicPr>
            <a:picLocks noGrp="1" noChangeAspect="1" noChangeArrowheads="1"/>
          </p:cNvPicPr>
          <p:nvPr>
            <p:ph sz="half" idx="4294967295"/>
          </p:nvPr>
        </p:nvPicPr>
        <p:blipFill>
          <a:blip r:embed="rId2" cstate="print"/>
          <a:srcRect/>
          <a:stretch>
            <a:fillRect/>
          </a:stretch>
        </p:blipFill>
        <p:spPr>
          <a:xfrm>
            <a:off x="5652120" y="1628800"/>
            <a:ext cx="3241675" cy="4135438"/>
          </a:xfrm>
        </p:spPr>
      </p:pic>
      <p:sp>
        <p:nvSpPr>
          <p:cNvPr id="222213" name="Text Box 5"/>
          <p:cNvSpPr txBox="1">
            <a:spLocks noChangeArrowheads="1"/>
          </p:cNvSpPr>
          <p:nvPr/>
        </p:nvSpPr>
        <p:spPr bwMode="auto">
          <a:xfrm>
            <a:off x="395536" y="1484784"/>
            <a:ext cx="5256212" cy="3970318"/>
          </a:xfrm>
          <a:prstGeom prst="rect">
            <a:avLst/>
          </a:prstGeom>
          <a:noFill/>
          <a:ln w="9525">
            <a:noFill/>
            <a:miter lim="800000"/>
          </a:ln>
          <a:effectLst/>
        </p:spPr>
        <p:txBody>
          <a:bodyPr wrap="square">
            <a:spAutoFit/>
          </a:bodyPr>
          <a:lstStyle/>
          <a:p>
            <a:pPr marL="339725" indent="-339725" eaLnBrk="0" hangingPunct="0">
              <a:lnSpc>
                <a:spcPct val="80000"/>
              </a:lnSpc>
              <a:spcBef>
                <a:spcPct val="50000"/>
              </a:spcBef>
              <a:buClr>
                <a:srgbClr val="002577"/>
              </a:buClr>
              <a:buFont typeface="Wingdings" panose="05000000000000000000" pitchFamily="2" charset="2"/>
              <a:buChar char="§"/>
            </a:pPr>
            <a:r>
              <a:rPr lang="en-US" altLang="zh-CN" sz="2400" b="1" dirty="0" smtClean="0">
                <a:solidFill>
                  <a:schemeClr val="bg1"/>
                </a:solidFill>
                <a:effectLst/>
                <a:ea typeface="宋体" panose="02010600030101010101" pitchFamily="2" charset="-122"/>
              </a:rPr>
              <a:t>Metal connection point between plates</a:t>
            </a:r>
            <a:endParaRPr lang="zh-CN" altLang="en-US" sz="2400" b="1" dirty="0">
              <a:solidFill>
                <a:schemeClr val="bg1"/>
              </a:solidFill>
              <a:effectLst/>
              <a:ea typeface="宋体" panose="02010600030101010101" pitchFamily="2" charset="-122"/>
            </a:endParaRPr>
          </a:p>
          <a:p>
            <a:pPr marL="339725" indent="-339725" eaLnBrk="0" hangingPunct="0">
              <a:lnSpc>
                <a:spcPct val="80000"/>
              </a:lnSpc>
              <a:spcBef>
                <a:spcPct val="50000"/>
              </a:spcBef>
              <a:buClr>
                <a:srgbClr val="002577"/>
              </a:buClr>
              <a:buFont typeface="Wingdings" panose="05000000000000000000" pitchFamily="2" charset="2"/>
              <a:buChar char="§"/>
            </a:pPr>
            <a:r>
              <a:rPr lang="en-US" altLang="zh-CN" sz="2400" b="1" dirty="0" smtClean="0">
                <a:solidFill>
                  <a:schemeClr val="bg1"/>
                </a:solidFill>
                <a:effectLst/>
                <a:ea typeface="宋体" panose="02010600030101010101" pitchFamily="2" charset="-122"/>
              </a:rPr>
              <a:t>Fret groove</a:t>
            </a:r>
            <a:endParaRPr lang="en-US" altLang="zh-CN" sz="2400" b="1" dirty="0">
              <a:solidFill>
                <a:schemeClr val="bg1"/>
              </a:solidFill>
              <a:effectLst/>
              <a:ea typeface="宋体" panose="02010600030101010101" pitchFamily="2" charset="-122"/>
            </a:endParaRPr>
          </a:p>
          <a:p>
            <a:pPr marL="339725" indent="-339725" eaLnBrk="0" hangingPunct="0">
              <a:lnSpc>
                <a:spcPct val="80000"/>
              </a:lnSpc>
              <a:spcBef>
                <a:spcPct val="50000"/>
              </a:spcBef>
              <a:buClr>
                <a:srgbClr val="002577"/>
              </a:buClr>
              <a:buFont typeface="Wingdings" panose="05000000000000000000" pitchFamily="2" charset="2"/>
              <a:buChar char="§"/>
            </a:pPr>
            <a:r>
              <a:rPr lang="en-US" altLang="zh-CN" sz="2400" b="1" dirty="0" smtClean="0">
                <a:solidFill>
                  <a:schemeClr val="bg1"/>
                </a:solidFill>
                <a:effectLst/>
                <a:ea typeface="宋体" panose="02010600030101010101" pitchFamily="2" charset="-122"/>
              </a:rPr>
              <a:t>Plate shape</a:t>
            </a:r>
            <a:r>
              <a:rPr lang="zh-CN" altLang="en-US" sz="2400" dirty="0" smtClean="0">
                <a:solidFill>
                  <a:schemeClr val="bg1"/>
                </a:solidFill>
                <a:effectLst/>
                <a:ea typeface="宋体" panose="02010600030101010101" pitchFamily="2" charset="-122"/>
              </a:rPr>
              <a:t>– </a:t>
            </a:r>
            <a:r>
              <a:rPr lang="en-US" sz="2400" dirty="0">
                <a:solidFill>
                  <a:schemeClr val="bg1"/>
                </a:solidFill>
                <a:effectLst/>
              </a:rPr>
              <a:t>H, V</a:t>
            </a:r>
            <a:endParaRPr lang="en-US" sz="2400" dirty="0">
              <a:solidFill>
                <a:schemeClr val="bg1"/>
              </a:solidFill>
              <a:effectLst/>
            </a:endParaRPr>
          </a:p>
          <a:p>
            <a:pPr marL="339725" indent="-339725" eaLnBrk="0" hangingPunct="0">
              <a:lnSpc>
                <a:spcPct val="80000"/>
              </a:lnSpc>
              <a:spcBef>
                <a:spcPct val="50000"/>
              </a:spcBef>
              <a:buClr>
                <a:srgbClr val="002577"/>
              </a:buClr>
              <a:buFont typeface="Wingdings" panose="05000000000000000000" pitchFamily="2" charset="2"/>
              <a:buChar char="§"/>
            </a:pPr>
            <a:r>
              <a:rPr lang="en-US" altLang="zh-CN" sz="2400" b="1" dirty="0" smtClean="0">
                <a:solidFill>
                  <a:schemeClr val="bg1"/>
                </a:solidFill>
                <a:effectLst/>
                <a:ea typeface="宋体" panose="02010600030101010101" pitchFamily="2" charset="-122"/>
              </a:rPr>
              <a:t>Heat transfer </a:t>
            </a:r>
            <a:r>
              <a:rPr lang="en-US" altLang="zh-CN" sz="2400" b="1" dirty="0" smtClean="0">
                <a:solidFill>
                  <a:schemeClr val="bg1"/>
                </a:solidFill>
                <a:ea typeface="宋体" panose="02010600030101010101" pitchFamily="2" charset="-122"/>
              </a:rPr>
              <a:t>area: </a:t>
            </a:r>
            <a:r>
              <a:rPr lang="zh-CN" altLang="en-US" sz="2400" b="1" dirty="0" smtClean="0">
                <a:solidFill>
                  <a:schemeClr val="bg1"/>
                </a:solidFill>
                <a:ea typeface="宋体" panose="02010600030101010101" pitchFamily="2" charset="-122"/>
              </a:rPr>
              <a:t>0</a:t>
            </a:r>
            <a:r>
              <a:rPr lang="zh-CN" altLang="en-US" sz="2400" b="1" dirty="0">
                <a:solidFill>
                  <a:schemeClr val="bg1"/>
                </a:solidFill>
                <a:ea typeface="宋体" panose="02010600030101010101" pitchFamily="2" charset="-122"/>
              </a:rPr>
              <a:t>.05 </a:t>
            </a:r>
            <a:r>
              <a:rPr lang="en-US" altLang="zh-CN" sz="2400" b="1" dirty="0">
                <a:solidFill>
                  <a:schemeClr val="bg1"/>
                </a:solidFill>
                <a:ea typeface="宋体" panose="02010600030101010101" pitchFamily="2" charset="-122"/>
              </a:rPr>
              <a:t>m² (0,5 ft²) </a:t>
            </a:r>
            <a:r>
              <a:rPr lang="en-US" altLang="zh-CN" sz="2400" b="1" dirty="0" smtClean="0">
                <a:solidFill>
                  <a:schemeClr val="bg1"/>
                </a:solidFill>
                <a:ea typeface="宋体" panose="02010600030101010101" pitchFamily="2" charset="-122"/>
              </a:rPr>
              <a:t>to</a:t>
            </a:r>
            <a:r>
              <a:rPr lang="zh-CN" altLang="en-US" sz="2400" b="1" dirty="0" smtClean="0">
                <a:solidFill>
                  <a:schemeClr val="bg1"/>
                </a:solidFill>
                <a:ea typeface="宋体" panose="02010600030101010101" pitchFamily="2" charset="-122"/>
              </a:rPr>
              <a:t> </a:t>
            </a:r>
            <a:r>
              <a:rPr lang="zh-CN" altLang="en-US" sz="2400" b="1" dirty="0">
                <a:solidFill>
                  <a:schemeClr val="bg1"/>
                </a:solidFill>
                <a:ea typeface="宋体" panose="02010600030101010101" pitchFamily="2" charset="-122"/>
              </a:rPr>
              <a:t>2.50 </a:t>
            </a:r>
            <a:r>
              <a:rPr lang="en-US" altLang="zh-CN" sz="2400" b="1" dirty="0">
                <a:solidFill>
                  <a:schemeClr val="bg1"/>
                </a:solidFill>
                <a:ea typeface="宋体" panose="02010600030101010101" pitchFamily="2" charset="-122"/>
              </a:rPr>
              <a:t>m² (27 ft²) </a:t>
            </a:r>
            <a:r>
              <a:rPr lang="en-US" altLang="zh-CN" sz="2400" b="1" dirty="0" smtClean="0">
                <a:solidFill>
                  <a:schemeClr val="bg1"/>
                </a:solidFill>
                <a:ea typeface="宋体" panose="02010600030101010101" pitchFamily="2" charset="-122"/>
              </a:rPr>
              <a:t>for each plate</a:t>
            </a:r>
            <a:endParaRPr lang="en-US" altLang="zh-CN" sz="2400" b="1" dirty="0">
              <a:solidFill>
                <a:schemeClr val="bg1"/>
              </a:solidFill>
              <a:ea typeface="宋体" panose="02010600030101010101" pitchFamily="2" charset="-122"/>
            </a:endParaRPr>
          </a:p>
          <a:p>
            <a:pPr marL="339725" indent="-339725" eaLnBrk="0" hangingPunct="0">
              <a:lnSpc>
                <a:spcPct val="80000"/>
              </a:lnSpc>
              <a:spcBef>
                <a:spcPct val="50000"/>
              </a:spcBef>
              <a:buClr>
                <a:srgbClr val="002577"/>
              </a:buClr>
              <a:buFont typeface="Wingdings" panose="05000000000000000000" pitchFamily="2" charset="2"/>
              <a:buChar char="§"/>
            </a:pPr>
            <a:r>
              <a:rPr lang="en-US" altLang="zh-CN" sz="2400" b="1" dirty="0">
                <a:solidFill>
                  <a:schemeClr val="bg1"/>
                </a:solidFill>
                <a:ea typeface="宋体" panose="02010600030101010101" pitchFamily="2" charset="-122"/>
              </a:rPr>
              <a:t>PHE </a:t>
            </a:r>
            <a:r>
              <a:rPr lang="en-US" altLang="zh-CN" sz="2400" b="1" dirty="0" smtClean="0">
                <a:solidFill>
                  <a:schemeClr val="bg1"/>
                </a:solidFill>
                <a:ea typeface="宋体" panose="02010600030101010101" pitchFamily="2" charset="-122"/>
              </a:rPr>
              <a:t>flow reach to</a:t>
            </a:r>
            <a:r>
              <a:rPr lang="zh-CN" altLang="en-US" sz="2400" b="1" dirty="0" smtClean="0">
                <a:solidFill>
                  <a:schemeClr val="bg1"/>
                </a:solidFill>
                <a:ea typeface="宋体" panose="02010600030101010101" pitchFamily="2" charset="-122"/>
              </a:rPr>
              <a:t> </a:t>
            </a:r>
            <a:r>
              <a:rPr lang="zh-CN" altLang="en-US" sz="2400" b="1" dirty="0">
                <a:solidFill>
                  <a:schemeClr val="bg1"/>
                </a:solidFill>
                <a:ea typeface="宋体" panose="02010600030101010101" pitchFamily="2" charset="-122"/>
              </a:rPr>
              <a:t>3600 </a:t>
            </a:r>
            <a:r>
              <a:rPr lang="en-US" altLang="zh-CN" sz="2400" b="1" dirty="0">
                <a:solidFill>
                  <a:schemeClr val="bg1"/>
                </a:solidFill>
                <a:ea typeface="宋体" panose="02010600030101010101" pitchFamily="2" charset="-122"/>
              </a:rPr>
              <a:t>m3/h (15850 </a:t>
            </a:r>
            <a:r>
              <a:rPr lang="en-US" altLang="zh-CN" sz="2400" b="1" dirty="0" err="1">
                <a:solidFill>
                  <a:schemeClr val="bg1"/>
                </a:solidFill>
                <a:ea typeface="宋体" panose="02010600030101010101" pitchFamily="2" charset="-122"/>
              </a:rPr>
              <a:t>gpm</a:t>
            </a:r>
            <a:r>
              <a:rPr lang="en-US" altLang="zh-CN" sz="2400" b="1" dirty="0">
                <a:solidFill>
                  <a:schemeClr val="bg1"/>
                </a:solidFill>
                <a:ea typeface="宋体" panose="02010600030101010101" pitchFamily="2" charset="-122"/>
              </a:rPr>
              <a:t>)</a:t>
            </a:r>
            <a:endParaRPr lang="en-US" altLang="zh-CN" sz="2400" b="1" dirty="0">
              <a:solidFill>
                <a:schemeClr val="bg1"/>
              </a:solidFill>
              <a:ea typeface="宋体" panose="02010600030101010101" pitchFamily="2" charset="-122"/>
            </a:endParaRPr>
          </a:p>
          <a:p>
            <a:pPr marL="339725" indent="-339725" eaLnBrk="0" hangingPunct="0">
              <a:lnSpc>
                <a:spcPct val="80000"/>
              </a:lnSpc>
              <a:spcBef>
                <a:spcPct val="50000"/>
              </a:spcBef>
              <a:buClr>
                <a:srgbClr val="002577"/>
              </a:buClr>
              <a:buFont typeface="Wingdings" panose="05000000000000000000" pitchFamily="2" charset="2"/>
              <a:buChar char="§"/>
            </a:pPr>
            <a:r>
              <a:rPr lang="en-US" altLang="zh-CN" sz="2400" b="1" dirty="0" smtClean="0">
                <a:solidFill>
                  <a:schemeClr val="bg1"/>
                </a:solidFill>
                <a:ea typeface="宋体" panose="02010600030101010101" pitchFamily="2" charset="-122"/>
              </a:rPr>
              <a:t>Connection size: DN </a:t>
            </a:r>
            <a:r>
              <a:rPr lang="en-US" altLang="zh-CN" sz="2400" b="1" dirty="0">
                <a:solidFill>
                  <a:schemeClr val="bg1"/>
                </a:solidFill>
                <a:ea typeface="宋体" panose="02010600030101010101" pitchFamily="2" charset="-122"/>
              </a:rPr>
              <a:t>25 (1”) </a:t>
            </a:r>
            <a:r>
              <a:rPr lang="en-US" altLang="zh-CN" sz="2400" b="1" dirty="0" smtClean="0">
                <a:solidFill>
                  <a:schemeClr val="bg1"/>
                </a:solidFill>
                <a:ea typeface="宋体" panose="02010600030101010101" pitchFamily="2" charset="-122"/>
              </a:rPr>
              <a:t>to</a:t>
            </a:r>
            <a:r>
              <a:rPr lang="zh-CN" altLang="en-US" sz="2400" b="1" dirty="0" smtClean="0">
                <a:solidFill>
                  <a:schemeClr val="bg1"/>
                </a:solidFill>
                <a:ea typeface="宋体" panose="02010600030101010101" pitchFamily="2" charset="-122"/>
              </a:rPr>
              <a:t> </a:t>
            </a:r>
            <a:r>
              <a:rPr lang="en-US" altLang="zh-CN" sz="2400" b="1" dirty="0">
                <a:solidFill>
                  <a:schemeClr val="bg1"/>
                </a:solidFill>
                <a:ea typeface="宋体" panose="02010600030101010101" pitchFamily="2" charset="-122"/>
              </a:rPr>
              <a:t>DN 500 (20”)</a:t>
            </a:r>
            <a:endParaRPr lang="en-US" altLang="zh-CN" sz="2400" b="1" dirty="0">
              <a:solidFill>
                <a:schemeClr val="bg1"/>
              </a:solidFill>
              <a:ea typeface="宋体" panose="02010600030101010101" pitchFamily="2" charset="-122"/>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2212"/>
                                        </p:tgtEl>
                                        <p:attrNameLst>
                                          <p:attrName>style.visibility</p:attrName>
                                        </p:attrNameLst>
                                      </p:cBhvr>
                                      <p:to>
                                        <p:strVal val="visible"/>
                                      </p:to>
                                    </p:set>
                                    <p:animEffect transition="in" filter="dissolve">
                                      <p:cBhvr>
                                        <p:cTn id="7" dur="5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611560" y="476672"/>
            <a:ext cx="8153400" cy="990600"/>
          </a:xfrm>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VT Characteristic</a:t>
            </a:r>
            <a:r>
              <a:rPr lang="zh-CN" altLang="de-DE" sz="2400" dirty="0">
                <a:solidFill>
                  <a:schemeClr val="bg1"/>
                </a:solidFill>
                <a:latin typeface="Arial Black" panose="020B0A04020102020204" pitchFamily="34" charset="0"/>
              </a:rPr>
              <a:t> </a:t>
            </a:r>
            <a:r>
              <a:rPr lang="en-US" altLang="zh-CN" sz="2400" dirty="0">
                <a:solidFill>
                  <a:schemeClr val="bg1"/>
                </a:solidFill>
                <a:latin typeface="Arial Black" panose="020B0A04020102020204" pitchFamily="34" charset="0"/>
              </a:rPr>
              <a:t>and Advantage</a:t>
            </a:r>
            <a:endParaRPr lang="zh-CN" altLang="en-US" sz="2400" dirty="0">
              <a:solidFill>
                <a:schemeClr val="bg1"/>
              </a:solidFill>
              <a:latin typeface="Arial Black" panose="020B0A04020102020204" pitchFamily="34" charset="0"/>
            </a:endParaRPr>
          </a:p>
        </p:txBody>
      </p:sp>
      <p:sp>
        <p:nvSpPr>
          <p:cNvPr id="223235" name="Rectangle 3"/>
          <p:cNvSpPr>
            <a:spLocks noGrp="1" noChangeArrowheads="1"/>
          </p:cNvSpPr>
          <p:nvPr>
            <p:ph type="body" sz="half" idx="4294967295"/>
          </p:nvPr>
        </p:nvSpPr>
        <p:spPr>
          <a:xfrm>
            <a:off x="5010150" y="1052513"/>
            <a:ext cx="4133850" cy="4824412"/>
          </a:xfrm>
        </p:spPr>
        <p:txBody>
          <a:bodyPr/>
          <a:lstStyle/>
          <a:p>
            <a:pPr>
              <a:lnSpc>
                <a:spcPct val="105000"/>
              </a:lnSpc>
              <a:buFont typeface="Wingdings" panose="05000000000000000000" pitchFamily="2" charset="2"/>
              <a:buNone/>
            </a:pPr>
            <a:r>
              <a:rPr lang="zh-CN" altLang="en-US" sz="2400"/>
              <a:t>　　　　</a:t>
            </a:r>
            <a:endParaRPr lang="zh-CN" altLang="en-US" sz="2400"/>
          </a:p>
          <a:p>
            <a:pPr>
              <a:lnSpc>
                <a:spcPct val="130000"/>
              </a:lnSpc>
              <a:buFont typeface="Wingdings" panose="05000000000000000000" pitchFamily="2" charset="2"/>
              <a:buNone/>
            </a:pPr>
            <a:r>
              <a:rPr lang="zh-CN" altLang="en-US" sz="2800"/>
              <a:t>　　　</a:t>
            </a:r>
            <a:endParaRPr lang="zh-CN" altLang="en-US" sz="2800" b="1">
              <a:solidFill>
                <a:srgbClr val="000000"/>
              </a:solidFill>
              <a:latin typeface="宋体" panose="02010600030101010101" pitchFamily="2" charset="-122"/>
            </a:endParaRPr>
          </a:p>
        </p:txBody>
      </p:sp>
      <p:sp>
        <p:nvSpPr>
          <p:cNvPr id="223236" name="Rectangle 4"/>
          <p:cNvSpPr>
            <a:spLocks noChangeArrowheads="1"/>
          </p:cNvSpPr>
          <p:nvPr/>
        </p:nvSpPr>
        <p:spPr bwMode="auto">
          <a:xfrm>
            <a:off x="428596" y="1052513"/>
            <a:ext cx="7801004" cy="3907223"/>
          </a:xfrm>
          <a:prstGeom prst="rect">
            <a:avLst/>
          </a:prstGeom>
          <a:noFill/>
          <a:ln w="9525" algn="ctr">
            <a:noFill/>
            <a:miter lim="800000"/>
          </a:ln>
          <a:effectLst/>
        </p:spPr>
        <p:txBody>
          <a:bodyPr wrap="square" lIns="0" rIns="0">
            <a:spAutoFit/>
          </a:bodyPr>
          <a:lstStyle/>
          <a:p>
            <a:pPr algn="ctr">
              <a:spcBef>
                <a:spcPct val="30000"/>
              </a:spcBef>
              <a:buClr>
                <a:schemeClr val="accent2"/>
              </a:buClr>
              <a:buFont typeface="Wingdings" panose="05000000000000000000" pitchFamily="2" charset="2"/>
              <a:buNone/>
            </a:pPr>
            <a:endParaRPr lang="zh-CN" altLang="de-DE" sz="3200" b="1" dirty="0">
              <a:solidFill>
                <a:srgbClr val="000000"/>
              </a:solidFill>
              <a:effectLst/>
              <a:latin typeface="宋体" panose="02010600030101010101" pitchFamily="2" charset="-122"/>
              <a:ea typeface="宋体" panose="02010600030101010101" pitchFamily="2" charset="-122"/>
            </a:endParaRPr>
          </a:p>
          <a:p>
            <a:pPr>
              <a:lnSpc>
                <a:spcPct val="130000"/>
              </a:lnSpc>
              <a:spcBef>
                <a:spcPct val="30000"/>
              </a:spcBef>
              <a:buClr>
                <a:schemeClr val="accent2"/>
              </a:buClr>
              <a:buFont typeface="Wingdings" panose="05000000000000000000" pitchFamily="2" charset="2"/>
              <a:buChar char="u"/>
            </a:pPr>
            <a:r>
              <a:rPr lang="en-US" altLang="zh-CN" sz="2000" b="1" dirty="0" smtClean="0">
                <a:solidFill>
                  <a:schemeClr val="bg1"/>
                </a:solidFill>
                <a:effectLst/>
                <a:ea typeface="宋体" panose="02010600030101010101" pitchFamily="2" charset="-122"/>
              </a:rPr>
              <a:t>Various Specification </a:t>
            </a:r>
            <a:endParaRPr lang="zh-CN" altLang="de-DE" sz="2000" b="1" dirty="0">
              <a:solidFill>
                <a:schemeClr val="bg1"/>
              </a:solidFill>
              <a:effectLst/>
              <a:ea typeface="宋体" panose="02010600030101010101" pitchFamily="2" charset="-122"/>
            </a:endParaRPr>
          </a:p>
          <a:p>
            <a:pPr>
              <a:lnSpc>
                <a:spcPct val="130000"/>
              </a:lnSpc>
              <a:spcBef>
                <a:spcPct val="30000"/>
              </a:spcBef>
              <a:buClr>
                <a:schemeClr val="accent2"/>
              </a:buClr>
              <a:buFont typeface="Wingdings" panose="05000000000000000000" pitchFamily="2" charset="2"/>
              <a:buChar char="u"/>
            </a:pPr>
            <a:r>
              <a:rPr lang="en-US" altLang="zh-CN" sz="2000" b="1" dirty="0" smtClean="0">
                <a:solidFill>
                  <a:schemeClr val="bg1"/>
                </a:solidFill>
                <a:effectLst/>
                <a:ea typeface="宋体" panose="02010600030101010101" pitchFamily="2" charset="-122"/>
              </a:rPr>
              <a:t>Choose any of NBR</a:t>
            </a:r>
            <a:r>
              <a:rPr lang="zh-CN" altLang="de-DE" sz="2000" b="1" dirty="0">
                <a:solidFill>
                  <a:schemeClr val="bg1"/>
                </a:solidFill>
                <a:effectLst/>
                <a:ea typeface="宋体" panose="02010600030101010101" pitchFamily="2" charset="-122"/>
              </a:rPr>
              <a:t>、</a:t>
            </a:r>
            <a:r>
              <a:rPr lang="en-US" altLang="zh-CN" sz="2000" b="1" dirty="0">
                <a:solidFill>
                  <a:schemeClr val="bg1"/>
                </a:solidFill>
                <a:effectLst/>
                <a:ea typeface="宋体" panose="02010600030101010101" pitchFamily="2" charset="-122"/>
              </a:rPr>
              <a:t>EPDM</a:t>
            </a:r>
            <a:r>
              <a:rPr lang="zh-CN" altLang="de-DE" sz="2000" b="1" dirty="0">
                <a:solidFill>
                  <a:schemeClr val="bg1"/>
                </a:solidFill>
                <a:effectLst/>
                <a:ea typeface="宋体" panose="02010600030101010101" pitchFamily="2" charset="-122"/>
              </a:rPr>
              <a:t>、</a:t>
            </a:r>
            <a:r>
              <a:rPr lang="en-US" altLang="zh-CN" sz="2000" b="1" dirty="0" err="1" smtClean="0">
                <a:solidFill>
                  <a:schemeClr val="bg1"/>
                </a:solidFill>
                <a:effectLst/>
                <a:ea typeface="宋体" panose="02010600030101010101" pitchFamily="2" charset="-122"/>
              </a:rPr>
              <a:t>Viton</a:t>
            </a:r>
            <a:r>
              <a:rPr lang="en-US" altLang="zh-CN" sz="2000" b="1" dirty="0" smtClean="0">
                <a:solidFill>
                  <a:schemeClr val="bg1"/>
                </a:solidFill>
                <a:effectLst/>
                <a:ea typeface="宋体" panose="02010600030101010101" pitchFamily="2" charset="-122"/>
              </a:rPr>
              <a:t> as gasket</a:t>
            </a:r>
            <a:endParaRPr lang="zh-CN" altLang="de-DE" sz="2000" b="1" dirty="0">
              <a:solidFill>
                <a:schemeClr val="bg1"/>
              </a:solidFill>
              <a:effectLst/>
              <a:ea typeface="宋体" panose="02010600030101010101" pitchFamily="2" charset="-122"/>
            </a:endParaRPr>
          </a:p>
          <a:p>
            <a:pPr>
              <a:lnSpc>
                <a:spcPct val="130000"/>
              </a:lnSpc>
              <a:spcBef>
                <a:spcPct val="30000"/>
              </a:spcBef>
              <a:buClr>
                <a:schemeClr val="accent2"/>
              </a:buClr>
              <a:buFont typeface="Wingdings" panose="05000000000000000000" pitchFamily="2" charset="2"/>
              <a:buChar char="u"/>
            </a:pPr>
            <a:r>
              <a:rPr lang="en-US" altLang="zh-CN" sz="2000" b="1" dirty="0" smtClean="0">
                <a:solidFill>
                  <a:schemeClr val="bg1"/>
                </a:solidFill>
                <a:effectLst/>
                <a:ea typeface="宋体" panose="02010600030101010101" pitchFamily="2" charset="-122"/>
              </a:rPr>
              <a:t>Operating pressure reach to 25bar,test pressure reach to 32.5bar </a:t>
            </a:r>
            <a:endParaRPr lang="de-DE" altLang="zh-CN" sz="2000" b="1" dirty="0">
              <a:solidFill>
                <a:schemeClr val="bg1"/>
              </a:solidFill>
              <a:effectLst/>
              <a:ea typeface="宋体" panose="02010600030101010101" pitchFamily="2" charset="-122"/>
            </a:endParaRPr>
          </a:p>
          <a:p>
            <a:pPr>
              <a:lnSpc>
                <a:spcPct val="130000"/>
              </a:lnSpc>
              <a:spcBef>
                <a:spcPct val="30000"/>
              </a:spcBef>
              <a:buClr>
                <a:schemeClr val="accent2"/>
              </a:buClr>
              <a:buFont typeface="Wingdings" panose="05000000000000000000" pitchFamily="2" charset="2"/>
              <a:buChar char="u"/>
            </a:pPr>
            <a:r>
              <a:rPr lang="en-US" altLang="zh-CN" sz="2000" b="1" dirty="0" smtClean="0">
                <a:solidFill>
                  <a:schemeClr val="bg1"/>
                </a:solidFill>
                <a:effectLst/>
                <a:ea typeface="宋体" panose="02010600030101010101" pitchFamily="2" charset="-122"/>
              </a:rPr>
              <a:t>Loc-in sealing system can work under flow rate from 5000kg/h </a:t>
            </a:r>
            <a:r>
              <a:rPr lang="en-US" altLang="zh-CN" sz="2000" b="1" dirty="0" smtClean="0">
                <a:solidFill>
                  <a:schemeClr val="bg1"/>
                </a:solidFill>
                <a:ea typeface="宋体" panose="02010600030101010101" pitchFamily="2" charset="-122"/>
              </a:rPr>
              <a:t>to</a:t>
            </a:r>
            <a:r>
              <a:rPr lang="zh-CN" altLang="en-US" sz="2000" b="1" dirty="0" smtClean="0">
                <a:solidFill>
                  <a:schemeClr val="bg1"/>
                </a:solidFill>
                <a:effectLst/>
                <a:ea typeface="宋体" panose="02010600030101010101" pitchFamily="2" charset="-122"/>
              </a:rPr>
              <a:t> </a:t>
            </a:r>
            <a:r>
              <a:rPr lang="en-US" altLang="zh-CN" sz="2000" b="1" dirty="0">
                <a:solidFill>
                  <a:schemeClr val="bg1"/>
                </a:solidFill>
                <a:effectLst/>
                <a:ea typeface="宋体" panose="02010600030101010101" pitchFamily="2" charset="-122"/>
              </a:rPr>
              <a:t>100 </a:t>
            </a:r>
            <a:r>
              <a:rPr lang="en-US" altLang="zh-CN" sz="2000" b="1" dirty="0" smtClean="0">
                <a:solidFill>
                  <a:schemeClr val="bg1"/>
                </a:solidFill>
                <a:effectLst/>
                <a:ea typeface="宋体" panose="02010600030101010101" pitchFamily="2" charset="-122"/>
              </a:rPr>
              <a:t>000kg/h</a:t>
            </a:r>
            <a:endParaRPr lang="zh-CN" altLang="de-DE" sz="2000" b="1" dirty="0">
              <a:solidFill>
                <a:schemeClr val="bg1"/>
              </a:solidFill>
              <a:effectLst/>
              <a:ea typeface="宋体" panose="02010600030101010101" pitchFamily="2" charset="-122"/>
            </a:endParaRPr>
          </a:p>
          <a:p>
            <a:pPr>
              <a:lnSpc>
                <a:spcPct val="130000"/>
              </a:lnSpc>
              <a:spcBef>
                <a:spcPct val="30000"/>
              </a:spcBef>
              <a:buClr>
                <a:schemeClr val="accent2"/>
              </a:buClr>
              <a:buFont typeface="Wingdings" panose="05000000000000000000" pitchFamily="2" charset="2"/>
              <a:buChar char="u"/>
            </a:pPr>
            <a:r>
              <a:rPr lang="en-US" altLang="zh-CN" sz="2000" b="1" dirty="0" smtClean="0">
                <a:solidFill>
                  <a:schemeClr val="bg1"/>
                </a:solidFill>
                <a:effectLst/>
                <a:ea typeface="宋体" panose="02010600030101010101" pitchFamily="2" charset="-122"/>
              </a:rPr>
              <a:t>SS frame can work under the flow rate from 500kg/h </a:t>
            </a:r>
            <a:r>
              <a:rPr lang="en-US" altLang="zh-CN" sz="2000" b="1" dirty="0" smtClean="0">
                <a:solidFill>
                  <a:schemeClr val="bg1"/>
                </a:solidFill>
                <a:ea typeface="宋体" panose="02010600030101010101" pitchFamily="2" charset="-122"/>
              </a:rPr>
              <a:t>to</a:t>
            </a:r>
            <a:r>
              <a:rPr lang="en-US" altLang="zh-CN" sz="2000" b="1" dirty="0" smtClean="0">
                <a:solidFill>
                  <a:schemeClr val="bg1"/>
                </a:solidFill>
                <a:effectLst/>
                <a:ea typeface="宋体" panose="02010600030101010101" pitchFamily="2" charset="-122"/>
              </a:rPr>
              <a:t>100000kg/h</a:t>
            </a:r>
            <a:endParaRPr lang="zh-CN" altLang="de-DE" sz="2000" b="1" dirty="0">
              <a:solidFill>
                <a:schemeClr val="bg1"/>
              </a:solidFill>
              <a:effectLst/>
              <a:ea typeface="宋体" panose="02010600030101010101" pitchFamily="2" charset="-122"/>
            </a:endParaRPr>
          </a:p>
          <a:p>
            <a:pPr>
              <a:lnSpc>
                <a:spcPct val="130000"/>
              </a:lnSpc>
              <a:spcBef>
                <a:spcPct val="30000"/>
              </a:spcBef>
              <a:buClr>
                <a:schemeClr val="accent2"/>
              </a:buClr>
              <a:buFont typeface="Wingdings" panose="05000000000000000000" pitchFamily="2" charset="2"/>
              <a:buChar char="u"/>
            </a:pPr>
            <a:r>
              <a:rPr lang="en-US" altLang="zh-CN" sz="2000" b="1" dirty="0" smtClean="0">
                <a:solidFill>
                  <a:schemeClr val="bg1"/>
                </a:solidFill>
                <a:ea typeface="宋体" panose="02010600030101010101" pitchFamily="2" charset="-122"/>
              </a:rPr>
              <a:t>Sanitary condition comply with national standard</a:t>
            </a:r>
            <a:endParaRPr lang="zh-CN" altLang="de-DE" sz="2000" b="1" dirty="0">
              <a:solidFill>
                <a:schemeClr val="bg1"/>
              </a:solidFill>
              <a:effectLst/>
              <a:ea typeface="宋体" panose="02010600030101010101" pitchFamily="2" charset="-122"/>
            </a:endParaRPr>
          </a:p>
        </p:txBody>
      </p:sp>
    </p:spTree>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10948" name="Picture 4" descr="GRUPPEN1"/>
          <p:cNvPicPr>
            <a:picLocks noChangeAspect="1" noChangeArrowheads="1"/>
          </p:cNvPicPr>
          <p:nvPr/>
        </p:nvPicPr>
        <p:blipFill>
          <a:blip r:embed="rId2" cstate="print"/>
          <a:srcRect/>
          <a:stretch>
            <a:fillRect/>
          </a:stretch>
        </p:blipFill>
        <p:spPr bwMode="auto">
          <a:xfrm>
            <a:off x="6373813" y="1192213"/>
            <a:ext cx="2203450" cy="2794000"/>
          </a:xfrm>
          <a:prstGeom prst="rect">
            <a:avLst/>
          </a:prstGeom>
          <a:noFill/>
        </p:spPr>
      </p:pic>
      <p:pic>
        <p:nvPicPr>
          <p:cNvPr id="210949" name="Picture 5" descr="freistrom 12"/>
          <p:cNvPicPr>
            <a:picLocks noChangeAspect="1" noChangeArrowheads="1"/>
          </p:cNvPicPr>
          <p:nvPr/>
        </p:nvPicPr>
        <p:blipFill>
          <a:blip r:embed="rId3" cstate="print"/>
          <a:srcRect/>
          <a:stretch>
            <a:fillRect/>
          </a:stretch>
        </p:blipFill>
        <p:spPr bwMode="auto">
          <a:xfrm>
            <a:off x="5508625" y="3573463"/>
            <a:ext cx="2589213" cy="2805112"/>
          </a:xfrm>
          <a:prstGeom prst="rect">
            <a:avLst/>
          </a:prstGeom>
          <a:noFill/>
        </p:spPr>
      </p:pic>
      <p:sp>
        <p:nvSpPr>
          <p:cNvPr id="210950" name="Text Box 6"/>
          <p:cNvSpPr txBox="1">
            <a:spLocks noChangeArrowheads="1"/>
          </p:cNvSpPr>
          <p:nvPr/>
        </p:nvSpPr>
        <p:spPr bwMode="auto">
          <a:xfrm>
            <a:off x="5732463" y="5715000"/>
            <a:ext cx="1846262" cy="244475"/>
          </a:xfrm>
          <a:prstGeom prst="rect">
            <a:avLst/>
          </a:prstGeom>
          <a:noFill/>
          <a:ln w="9525">
            <a:noFill/>
            <a:miter lim="800000"/>
          </a:ln>
          <a:effectLst/>
        </p:spPr>
        <p:txBody>
          <a:bodyPr>
            <a:spAutoFit/>
          </a:bodyPr>
          <a:lstStyle/>
          <a:p>
            <a:pPr algn="ctr" eaLnBrk="0" hangingPunct="0">
              <a:spcBef>
                <a:spcPct val="50000"/>
              </a:spcBef>
            </a:pPr>
            <a:r>
              <a:rPr lang="de-DE" altLang="zh-CN" sz="1000">
                <a:effectLst/>
                <a:ea typeface="宋体" panose="02010600030101010101" pitchFamily="2" charset="-122"/>
              </a:rPr>
              <a:t>12 mm free flow channel</a:t>
            </a:r>
            <a:endParaRPr lang="de-DE" altLang="zh-CN" sz="1000">
              <a:effectLst/>
              <a:ea typeface="宋体" panose="02010600030101010101" pitchFamily="2" charset="-122"/>
            </a:endParaRPr>
          </a:p>
        </p:txBody>
      </p:sp>
      <p:sp>
        <p:nvSpPr>
          <p:cNvPr id="210952" name="Rectangle 8"/>
          <p:cNvSpPr>
            <a:spLocks noChangeArrowheads="1"/>
          </p:cNvSpPr>
          <p:nvPr/>
        </p:nvSpPr>
        <p:spPr bwMode="auto">
          <a:xfrm>
            <a:off x="785786" y="1571612"/>
            <a:ext cx="4672012" cy="1323439"/>
          </a:xfrm>
          <a:prstGeom prst="rect">
            <a:avLst/>
          </a:prstGeom>
          <a:noFill/>
          <a:ln w="9525">
            <a:noFill/>
            <a:miter lim="800000"/>
          </a:ln>
          <a:effectLst/>
        </p:spPr>
        <p:txBody>
          <a:bodyPr>
            <a:spAutoFit/>
          </a:bodyPr>
          <a:lstStyle/>
          <a:p>
            <a:pPr algn="just"/>
            <a:r>
              <a:rPr lang="zh-CN" altLang="en-US" sz="2000" b="1" dirty="0">
                <a:solidFill>
                  <a:schemeClr val="bg1"/>
                </a:solidFill>
                <a:ea typeface="宋体" panose="02010600030101010101" pitchFamily="2" charset="-122"/>
              </a:rPr>
              <a:t>   </a:t>
            </a:r>
            <a:r>
              <a:rPr lang="en-US" altLang="zh-CN" sz="2000" b="1" dirty="0" smtClean="0">
                <a:solidFill>
                  <a:schemeClr val="bg1"/>
                </a:solidFill>
                <a:ea typeface="宋体" panose="02010600030101010101" pitchFamily="2" charset="-122"/>
              </a:rPr>
              <a:t>Free flow plate can used where</a:t>
            </a:r>
            <a:r>
              <a:rPr lang="zh-CN" altLang="en-US" sz="2000" b="1" dirty="0" smtClean="0">
                <a:solidFill>
                  <a:schemeClr val="bg1"/>
                </a:solidFill>
                <a:ea typeface="宋体" panose="02010600030101010101" pitchFamily="2" charset="-122"/>
              </a:rPr>
              <a:t> </a:t>
            </a:r>
            <a:r>
              <a:rPr lang="en-US" altLang="zh-CN" sz="2000" b="1" dirty="0" smtClean="0">
                <a:solidFill>
                  <a:schemeClr val="bg1"/>
                </a:solidFill>
                <a:ea typeface="宋体" panose="02010600030101010101" pitchFamily="2" charset="-122"/>
              </a:rPr>
              <a:t>the traditional is limited during design selection, the special point of this plate is that flow pass wide can reach to 12mm.</a:t>
            </a:r>
            <a:endParaRPr lang="zh-CN" altLang="en-US" sz="2000" b="1" dirty="0">
              <a:solidFill>
                <a:schemeClr val="bg1"/>
              </a:solidFill>
              <a:ea typeface="宋体" panose="02010600030101010101" pitchFamily="2" charset="-122"/>
            </a:endParaRPr>
          </a:p>
        </p:txBody>
      </p:sp>
      <p:sp>
        <p:nvSpPr>
          <p:cNvPr id="210953" name="Rectangle 9"/>
          <p:cNvSpPr>
            <a:spLocks noChangeArrowheads="1"/>
          </p:cNvSpPr>
          <p:nvPr/>
        </p:nvSpPr>
        <p:spPr bwMode="auto">
          <a:xfrm>
            <a:off x="785786" y="4143380"/>
            <a:ext cx="4608512" cy="2554545"/>
          </a:xfrm>
          <a:prstGeom prst="rect">
            <a:avLst/>
          </a:prstGeom>
          <a:noFill/>
          <a:ln w="9525">
            <a:noFill/>
            <a:miter lim="800000"/>
          </a:ln>
          <a:effectLst/>
        </p:spPr>
        <p:txBody>
          <a:bodyPr>
            <a:spAutoFit/>
          </a:bodyPr>
          <a:lstStyle/>
          <a:p>
            <a:pPr algn="just"/>
            <a:r>
              <a:rPr lang="zh-CN" altLang="en-US" sz="2000" b="1" dirty="0">
                <a:effectLst/>
                <a:ea typeface="宋体" panose="02010600030101010101" pitchFamily="2" charset="-122"/>
              </a:rPr>
              <a:t>      </a:t>
            </a:r>
            <a:r>
              <a:rPr lang="en-US" altLang="zh-CN" sz="2000" b="1" dirty="0" smtClean="0">
                <a:solidFill>
                  <a:schemeClr val="bg1"/>
                </a:solidFill>
                <a:effectLst/>
                <a:ea typeface="宋体" panose="02010600030101010101" pitchFamily="2" charset="-122"/>
              </a:rPr>
              <a:t>It can be used where chevron plate type is not suitable for special medium condition. With excellent heat exchange performance and </a:t>
            </a:r>
            <a:r>
              <a:rPr lang="en-US" altLang="zh-CN" sz="2000" b="1" dirty="0" smtClean="0">
                <a:solidFill>
                  <a:schemeClr val="bg1"/>
                </a:solidFill>
                <a:ea typeface="宋体" panose="02010600030101010101" pitchFamily="2" charset="-122"/>
              </a:rPr>
              <a:t>characteristic of easy </a:t>
            </a:r>
            <a:r>
              <a:rPr lang="en-US" altLang="zh-CN" sz="2000" b="1" dirty="0" smtClean="0">
                <a:solidFill>
                  <a:schemeClr val="bg1"/>
                </a:solidFill>
                <a:effectLst/>
                <a:ea typeface="宋体" panose="02010600030101010101" pitchFamily="2" charset="-122"/>
              </a:rPr>
              <a:t>to remove and wash,</a:t>
            </a:r>
            <a:r>
              <a:rPr lang="zh-CN" altLang="en-US" sz="2000" b="1" dirty="0" smtClean="0">
                <a:solidFill>
                  <a:schemeClr val="bg1"/>
                </a:solidFill>
                <a:effectLst/>
                <a:ea typeface="宋体" panose="02010600030101010101" pitchFamily="2" charset="-122"/>
              </a:rPr>
              <a:t>  </a:t>
            </a:r>
            <a:r>
              <a:rPr lang="en-US" altLang="zh-CN" sz="2000" b="1" dirty="0" smtClean="0">
                <a:solidFill>
                  <a:schemeClr val="bg1"/>
                </a:solidFill>
                <a:effectLst/>
                <a:ea typeface="宋体" panose="02010600030101010101" pitchFamily="2" charset="-122"/>
              </a:rPr>
              <a:t>it’s </a:t>
            </a:r>
            <a:r>
              <a:rPr lang="en-US" altLang="zh-CN" sz="2000" b="1" dirty="0" smtClean="0">
                <a:solidFill>
                  <a:schemeClr val="bg1"/>
                </a:solidFill>
                <a:ea typeface="宋体" panose="02010600030101010101" pitchFamily="2" charset="-122"/>
              </a:rPr>
              <a:t>widely used in fermentation, sugar refinery, pharmacy, paper making, food and viscose industry etc.</a:t>
            </a:r>
            <a:endParaRPr lang="zh-CN" altLang="en-US" sz="2000" b="1" dirty="0">
              <a:solidFill>
                <a:schemeClr val="bg1"/>
              </a:solidFill>
              <a:effectLst/>
              <a:ea typeface="宋体" panose="02010600030101010101" pitchFamily="2" charset="-122"/>
            </a:endParaRPr>
          </a:p>
        </p:txBody>
      </p:sp>
      <p:sp>
        <p:nvSpPr>
          <p:cNvPr id="8" name="标题 7"/>
          <p:cNvSpPr>
            <a:spLocks noGrp="1"/>
          </p:cNvSpPr>
          <p:nvPr>
            <p:ph type="title"/>
          </p:nvPr>
        </p:nvSpPr>
        <p:spPr>
          <a:xfrm>
            <a:off x="228887" y="206035"/>
            <a:ext cx="8686800" cy="1143000"/>
          </a:xfrm>
        </p:spPr>
        <p:txBody>
          <a:bodyPr>
            <a:normAutofit/>
          </a:bodyPr>
          <a:lstStyle/>
          <a:p>
            <a:pPr algn="l" defTabSz="381000" eaLnBrk="0" hangingPunct="0">
              <a:spcBef>
                <a:spcPct val="50000"/>
              </a:spcBef>
            </a:pPr>
            <a:r>
              <a:rPr lang="en-US" altLang="zh-CN" sz="2400" dirty="0">
                <a:solidFill>
                  <a:schemeClr val="bg1"/>
                </a:solidFill>
                <a:latin typeface="Arial Black" panose="020B0A04020102020204" pitchFamily="34" charset="0"/>
              </a:rPr>
              <a:t>Wide Flow Path Free Flow Heat Exchanger</a:t>
            </a:r>
            <a:endParaRPr lang="zh-CN" altLang="en-US" sz="2400" dirty="0">
              <a:solidFill>
                <a:schemeClr val="bg1"/>
              </a:solidFill>
              <a:latin typeface="Arial Black" panose="020B0A040201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10949"/>
                                        </p:tgtEl>
                                        <p:attrNameLst>
                                          <p:attrName>style.visibility</p:attrName>
                                        </p:attrNameLst>
                                      </p:cBhvr>
                                      <p:to>
                                        <p:strVal val="visible"/>
                                      </p:to>
                                    </p:set>
                                    <p:animEffect transition="in" filter="wheel(4)">
                                      <p:cBhvr>
                                        <p:cTn id="7" dur="2000"/>
                                        <p:tgtEl>
                                          <p:spTgt spid="21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24259" name="Rectangle 3"/>
          <p:cNvSpPr>
            <a:spLocks noGrp="1" noChangeArrowheads="1"/>
          </p:cNvSpPr>
          <p:nvPr>
            <p:ph idx="1"/>
          </p:nvPr>
        </p:nvSpPr>
        <p:spPr>
          <a:xfrm>
            <a:off x="301625" y="1916113"/>
            <a:ext cx="8842375" cy="4183062"/>
          </a:xfrm>
        </p:spPr>
        <p:txBody>
          <a:bodyPr>
            <a:normAutofit fontScale="92500" lnSpcReduction="20000"/>
          </a:bodyPr>
          <a:lstStyle/>
          <a:p>
            <a:pPr>
              <a:lnSpc>
                <a:spcPct val="125000"/>
              </a:lnSpc>
            </a:pPr>
            <a:r>
              <a:rPr lang="en-US" altLang="zh-CN" sz="1900" b="1" dirty="0" smtClean="0">
                <a:solidFill>
                  <a:schemeClr val="bg1"/>
                </a:solidFill>
              </a:rPr>
              <a:t>Flow pass width 6mm</a:t>
            </a:r>
            <a:r>
              <a:rPr lang="zh-CN" altLang="en-US" sz="1900" b="1" dirty="0" smtClean="0">
                <a:solidFill>
                  <a:schemeClr val="bg1"/>
                </a:solidFill>
              </a:rPr>
              <a:t> </a:t>
            </a:r>
            <a:r>
              <a:rPr lang="en-US" altLang="zh-CN" sz="1900" b="1" dirty="0" smtClean="0">
                <a:solidFill>
                  <a:schemeClr val="bg1"/>
                </a:solidFill>
              </a:rPr>
              <a:t>or 12mm</a:t>
            </a:r>
            <a:endParaRPr lang="en-US" altLang="zh-CN" sz="1900" b="1" dirty="0">
              <a:solidFill>
                <a:schemeClr val="bg1"/>
              </a:solidFill>
            </a:endParaRPr>
          </a:p>
          <a:p>
            <a:pPr>
              <a:lnSpc>
                <a:spcPct val="125000"/>
              </a:lnSpc>
            </a:pPr>
            <a:r>
              <a:rPr lang="en-US" altLang="zh-CN" sz="1900" b="1" dirty="0" smtClean="0">
                <a:solidFill>
                  <a:schemeClr val="bg1"/>
                </a:solidFill>
              </a:rPr>
              <a:t>Keep normal operating when the fiber length in the </a:t>
            </a:r>
            <a:endParaRPr lang="en-US" altLang="zh-CN" sz="1900" b="1" dirty="0" smtClean="0">
              <a:solidFill>
                <a:schemeClr val="bg1"/>
              </a:solidFill>
            </a:endParaRPr>
          </a:p>
          <a:p>
            <a:pPr>
              <a:lnSpc>
                <a:spcPct val="125000"/>
              </a:lnSpc>
              <a:buNone/>
            </a:pPr>
            <a:r>
              <a:rPr lang="en-US" altLang="zh-CN" sz="1900" b="1" dirty="0" smtClean="0">
                <a:solidFill>
                  <a:schemeClr val="bg1"/>
                </a:solidFill>
              </a:rPr>
              <a:t>       medium is 10mm </a:t>
            </a:r>
            <a:endParaRPr lang="en-US" altLang="zh-CN" sz="1900" b="1" dirty="0" smtClean="0">
              <a:solidFill>
                <a:schemeClr val="bg1"/>
              </a:solidFill>
            </a:endParaRPr>
          </a:p>
          <a:p>
            <a:pPr>
              <a:lnSpc>
                <a:spcPct val="125000"/>
              </a:lnSpc>
            </a:pPr>
            <a:r>
              <a:rPr lang="en-US" altLang="zh-CN" sz="1900" b="1" dirty="0" smtClean="0">
                <a:solidFill>
                  <a:schemeClr val="bg1"/>
                </a:solidFill>
              </a:rPr>
              <a:t>Keep normal operating  while particle size reach to5mm</a:t>
            </a:r>
            <a:endParaRPr lang="en-US" altLang="zh-CN" sz="1900" b="1" dirty="0" smtClean="0">
              <a:solidFill>
                <a:schemeClr val="bg1"/>
              </a:solidFill>
            </a:endParaRPr>
          </a:p>
          <a:p>
            <a:pPr>
              <a:lnSpc>
                <a:spcPct val="125000"/>
              </a:lnSpc>
            </a:pPr>
            <a:r>
              <a:rPr lang="en-US" altLang="zh-CN" sz="1900" b="1" dirty="0" smtClean="0">
                <a:solidFill>
                  <a:schemeClr val="bg1"/>
                </a:solidFill>
              </a:rPr>
              <a:t>Keep normal operating  while particle content reach to 10%</a:t>
            </a:r>
            <a:endParaRPr lang="zh-CN" altLang="en-US" sz="1900" b="1" dirty="0">
              <a:solidFill>
                <a:schemeClr val="bg1"/>
              </a:solidFill>
            </a:endParaRPr>
          </a:p>
          <a:p>
            <a:pPr>
              <a:lnSpc>
                <a:spcPct val="125000"/>
              </a:lnSpc>
            </a:pPr>
            <a:r>
              <a:rPr lang="en-US" altLang="zh-CN" sz="1900" b="1" dirty="0" err="1" smtClean="0">
                <a:solidFill>
                  <a:schemeClr val="bg1"/>
                </a:solidFill>
              </a:rPr>
              <a:t>Aequilatus</a:t>
            </a:r>
            <a:r>
              <a:rPr lang="en-US" altLang="zh-CN" sz="1900" b="1" dirty="0" smtClean="0">
                <a:solidFill>
                  <a:schemeClr val="bg1"/>
                </a:solidFill>
              </a:rPr>
              <a:t> flow pass can guarantee equipment run unobstructed</a:t>
            </a:r>
            <a:endParaRPr lang="zh-CN" altLang="en-US" sz="1900" b="1" dirty="0">
              <a:solidFill>
                <a:schemeClr val="bg1"/>
              </a:solidFill>
            </a:endParaRPr>
          </a:p>
          <a:p>
            <a:pPr>
              <a:lnSpc>
                <a:spcPct val="125000"/>
              </a:lnSpc>
            </a:pPr>
            <a:r>
              <a:rPr lang="en-US" altLang="zh-CN" sz="1900" b="1" dirty="0" smtClean="0">
                <a:solidFill>
                  <a:schemeClr val="bg1"/>
                </a:solidFill>
              </a:rPr>
              <a:t>Compare to tube and spiral tube heat exchanger: low investment ,</a:t>
            </a:r>
            <a:r>
              <a:rPr lang="en-US" sz="1900" dirty="0" smtClean="0">
                <a:solidFill>
                  <a:schemeClr val="bg1"/>
                </a:solidFill>
              </a:rPr>
              <a:t> </a:t>
            </a:r>
            <a:r>
              <a:rPr lang="en-US" altLang="zh-CN" sz="1900" b="1" dirty="0" smtClean="0">
                <a:solidFill>
                  <a:schemeClr val="bg1"/>
                </a:solidFill>
              </a:rPr>
              <a:t>less land occupation, low cost for </a:t>
            </a:r>
            <a:r>
              <a:rPr lang="en-US" altLang="zh-CN" sz="1900" b="1" dirty="0" err="1" smtClean="0">
                <a:solidFill>
                  <a:schemeClr val="bg1"/>
                </a:solidFill>
              </a:rPr>
              <a:t>maintainace</a:t>
            </a:r>
            <a:r>
              <a:rPr lang="en-US" altLang="zh-CN" sz="1900" b="1" dirty="0" smtClean="0">
                <a:solidFill>
                  <a:schemeClr val="bg1"/>
                </a:solidFill>
              </a:rPr>
              <a:t>.</a:t>
            </a:r>
            <a:endParaRPr lang="zh-CN" altLang="en-US" sz="1900" b="1" dirty="0">
              <a:solidFill>
                <a:schemeClr val="bg1"/>
              </a:solidFill>
            </a:endParaRPr>
          </a:p>
          <a:p>
            <a:pPr>
              <a:lnSpc>
                <a:spcPct val="125000"/>
              </a:lnSpc>
            </a:pPr>
            <a:r>
              <a:rPr lang="en-US" altLang="zh-CN" sz="1900" b="1" dirty="0" smtClean="0">
                <a:solidFill>
                  <a:schemeClr val="bg1"/>
                </a:solidFill>
              </a:rPr>
              <a:t>Based on different  requirement and condition, there are many choice for plate size, material and flow pass width.</a:t>
            </a:r>
            <a:endParaRPr lang="zh-CN" altLang="en-US" sz="1900" b="1" dirty="0">
              <a:solidFill>
                <a:schemeClr val="bg1"/>
              </a:solidFill>
            </a:endParaRPr>
          </a:p>
          <a:p>
            <a:pPr>
              <a:lnSpc>
                <a:spcPct val="125000"/>
              </a:lnSpc>
            </a:pPr>
            <a:r>
              <a:rPr lang="en-US" altLang="zh-CN" sz="1900" b="1" dirty="0" smtClean="0">
                <a:solidFill>
                  <a:schemeClr val="bg1"/>
                </a:solidFill>
              </a:rPr>
              <a:t>Gasket material can be NBR</a:t>
            </a:r>
            <a:r>
              <a:rPr lang="zh-CN" altLang="en-US" sz="1900" b="1" dirty="0" smtClean="0">
                <a:solidFill>
                  <a:schemeClr val="bg1"/>
                </a:solidFill>
              </a:rPr>
              <a:t> </a:t>
            </a:r>
            <a:r>
              <a:rPr lang="en-US" altLang="zh-CN" sz="1900" b="1" dirty="0" smtClean="0">
                <a:solidFill>
                  <a:schemeClr val="bg1"/>
                </a:solidFill>
              </a:rPr>
              <a:t>or EPDM</a:t>
            </a:r>
            <a:r>
              <a:rPr lang="zh-CN" altLang="en-US" sz="1900" b="1" dirty="0" smtClean="0">
                <a:solidFill>
                  <a:schemeClr val="bg1"/>
                </a:solidFill>
              </a:rPr>
              <a:t>，</a:t>
            </a:r>
            <a:r>
              <a:rPr lang="en-US" altLang="zh-CN" sz="1900" b="1" dirty="0" smtClean="0">
                <a:solidFill>
                  <a:schemeClr val="bg1"/>
                </a:solidFill>
              </a:rPr>
              <a:t>some plate type can use VITON</a:t>
            </a:r>
            <a:endParaRPr lang="zh-CN" altLang="en-US" sz="1900" b="1" dirty="0">
              <a:solidFill>
                <a:schemeClr val="bg1"/>
              </a:solidFill>
            </a:endParaRPr>
          </a:p>
          <a:p>
            <a:pPr>
              <a:lnSpc>
                <a:spcPct val="125000"/>
              </a:lnSpc>
            </a:pPr>
            <a:r>
              <a:rPr lang="en-US" altLang="zh-CN" sz="1900" b="1" dirty="0" smtClean="0">
                <a:solidFill>
                  <a:schemeClr val="bg1"/>
                </a:solidFill>
              </a:rPr>
              <a:t>Applicable for fiber and solid matter contained medium</a:t>
            </a:r>
            <a:r>
              <a:rPr lang="en-US" altLang="zh-CN" sz="1800" b="1" dirty="0" smtClean="0">
                <a:solidFill>
                  <a:srgbClr val="000066"/>
                </a:solidFill>
              </a:rPr>
              <a:t>.</a:t>
            </a:r>
            <a:r>
              <a:rPr lang="zh-CN" altLang="en-US" sz="1800" b="1" dirty="0" smtClean="0">
                <a:solidFill>
                  <a:srgbClr val="000066"/>
                </a:solidFill>
              </a:rPr>
              <a:t> </a:t>
            </a:r>
            <a:endParaRPr lang="zh-CN" altLang="en-US" sz="1800" b="1" dirty="0">
              <a:solidFill>
                <a:srgbClr val="000066"/>
              </a:solidFill>
            </a:endParaRPr>
          </a:p>
        </p:txBody>
      </p:sp>
      <p:pic>
        <p:nvPicPr>
          <p:cNvPr id="224262" name="Picture 6"/>
          <p:cNvPicPr>
            <a:picLocks noChangeAspect="1" noChangeArrowheads="1"/>
          </p:cNvPicPr>
          <p:nvPr/>
        </p:nvPicPr>
        <p:blipFill>
          <a:blip r:embed="rId2" cstate="print">
            <a:lum contrast="6000"/>
          </a:blip>
          <a:srcRect/>
          <a:stretch>
            <a:fillRect/>
          </a:stretch>
        </p:blipFill>
        <p:spPr bwMode="auto">
          <a:xfrm>
            <a:off x="6565148" y="1285860"/>
            <a:ext cx="2578852" cy="2332037"/>
          </a:xfrm>
          <a:prstGeom prst="rect">
            <a:avLst/>
          </a:prstGeom>
          <a:noFill/>
          <a:ln w="9525">
            <a:noFill/>
            <a:miter lim="800000"/>
            <a:headEnd/>
            <a:tailEnd/>
          </a:ln>
          <a:effectLst>
            <a:outerShdw dist="107763" dir="2700000" algn="ctr" rotWithShape="0">
              <a:schemeClr val="folHlink">
                <a:alpha val="50000"/>
              </a:schemeClr>
            </a:outerShdw>
          </a:effectLst>
        </p:spPr>
      </p:pic>
      <p:sp>
        <p:nvSpPr>
          <p:cNvPr id="5" name="矩形 4"/>
          <p:cNvSpPr/>
          <p:nvPr/>
        </p:nvSpPr>
        <p:spPr>
          <a:xfrm>
            <a:off x="383268" y="571480"/>
            <a:ext cx="8576515" cy="461665"/>
          </a:xfrm>
          <a:prstGeom prst="rect">
            <a:avLst/>
          </a:prstGeom>
        </p:spPr>
        <p:txBody>
          <a:bodyPr wrap="none">
            <a:spAutoFit/>
          </a:bodyPr>
          <a:lstStyle/>
          <a:p>
            <a:pPr defTabSz="381000" eaLnBrk="0" hangingPunct="0">
              <a:spcBef>
                <a:spcPct val="50000"/>
              </a:spcBef>
            </a:pPr>
            <a:r>
              <a:rPr lang="en-US" altLang="zh-CN" sz="2400" dirty="0">
                <a:solidFill>
                  <a:schemeClr val="bg1"/>
                </a:solidFill>
                <a:latin typeface="Arial Black" panose="020B0A04020102020204" pitchFamily="34" charset="0"/>
                <a:ea typeface="+mj-ea"/>
                <a:cs typeface="+mj-cs"/>
              </a:rPr>
              <a:t>Characteristic and Advantage of Free Flow Series</a:t>
            </a:r>
            <a:endParaRPr lang="zh-CN" altLang="en-US" sz="2400" dirty="0">
              <a:solidFill>
                <a:schemeClr val="bg1"/>
              </a:solidFill>
              <a:latin typeface="Arial Black" panose="020B0A04020102020204" pitchFamily="34" charset="0"/>
              <a:ea typeface="+mj-ea"/>
              <a:cs typeface="+mj-cs"/>
            </a:endParaRPr>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11970" name="Picture 2" descr="DOS-63-2-72 dpi"/>
          <p:cNvPicPr>
            <a:picLocks noChangeAspect="1" noChangeArrowheads="1"/>
          </p:cNvPicPr>
          <p:nvPr/>
        </p:nvPicPr>
        <p:blipFill>
          <a:blip r:embed="rId2" cstate="print"/>
          <a:srcRect/>
          <a:stretch>
            <a:fillRect/>
          </a:stretch>
        </p:blipFill>
        <p:spPr bwMode="auto">
          <a:xfrm>
            <a:off x="4859338" y="1844675"/>
            <a:ext cx="3465512" cy="4464050"/>
          </a:xfrm>
          <a:prstGeom prst="rect">
            <a:avLst/>
          </a:prstGeom>
          <a:noFill/>
          <a:effectLst>
            <a:outerShdw dist="107763" dir="2700000" algn="ctr" rotWithShape="0">
              <a:schemeClr val="folHlink">
                <a:alpha val="50000"/>
              </a:schemeClr>
            </a:outerShdw>
          </a:effectLst>
        </p:spPr>
      </p:pic>
      <p:sp>
        <p:nvSpPr>
          <p:cNvPr id="211972" name="Text Box 4"/>
          <p:cNvSpPr txBox="1">
            <a:spLocks noChangeArrowheads="1"/>
          </p:cNvSpPr>
          <p:nvPr/>
        </p:nvSpPr>
        <p:spPr bwMode="auto">
          <a:xfrm>
            <a:off x="0" y="1816620"/>
            <a:ext cx="5140325" cy="2531462"/>
          </a:xfrm>
          <a:prstGeom prst="rect">
            <a:avLst/>
          </a:prstGeom>
          <a:noFill/>
          <a:ln w="9525">
            <a:noFill/>
            <a:miter lim="800000"/>
          </a:ln>
          <a:effectLst/>
        </p:spPr>
        <p:txBody>
          <a:bodyPr>
            <a:spAutoFit/>
          </a:bodyPr>
          <a:lstStyle/>
          <a:p>
            <a:pPr marL="457200" indent="-457200" defTabSz="228600" eaLnBrk="0" hangingPunct="0">
              <a:lnSpc>
                <a:spcPct val="80000"/>
              </a:lnSpc>
              <a:spcBef>
                <a:spcPct val="50000"/>
              </a:spcBef>
              <a:buClr>
                <a:srgbClr val="0F1E8C"/>
              </a:buClr>
              <a:tabLst>
                <a:tab pos="762000" algn="l"/>
              </a:tabLst>
            </a:pPr>
            <a:endParaRPr lang="en-US" sz="1200" b="1" dirty="0">
              <a:solidFill>
                <a:srgbClr val="002577"/>
              </a:solidFill>
              <a:effectLst/>
            </a:endParaRPr>
          </a:p>
          <a:p>
            <a:pPr marL="914400" lvl="1" indent="-457200" defTabSz="228600" eaLnBrk="0" hangingPunct="0">
              <a:lnSpc>
                <a:spcPct val="110000"/>
              </a:lnSpc>
              <a:spcBef>
                <a:spcPct val="50000"/>
              </a:spcBef>
              <a:buClr>
                <a:srgbClr val="002577"/>
              </a:buClr>
              <a:buFontTx/>
              <a:buAutoNum type="arabicPeriod"/>
              <a:tabLst>
                <a:tab pos="762000" algn="l"/>
              </a:tabLst>
            </a:pPr>
            <a:r>
              <a:rPr lang="en-US" altLang="zh-CN" sz="2000" b="1" dirty="0" smtClean="0">
                <a:solidFill>
                  <a:schemeClr val="bg1"/>
                </a:solidFill>
                <a:effectLst/>
                <a:ea typeface="宋体" panose="02010600030101010101" pitchFamily="2" charset="-122"/>
              </a:rPr>
              <a:t>Fold increase plate length</a:t>
            </a:r>
            <a:endParaRPr lang="zh-CN" altLang="en-US" sz="2000" b="1" dirty="0">
              <a:solidFill>
                <a:schemeClr val="bg1"/>
              </a:solidFill>
              <a:effectLst/>
              <a:ea typeface="宋体" panose="02010600030101010101" pitchFamily="2" charset="-122"/>
            </a:endParaRPr>
          </a:p>
          <a:p>
            <a:pPr marL="914400" lvl="1" indent="-457200" defTabSz="228600" eaLnBrk="0" hangingPunct="0">
              <a:lnSpc>
                <a:spcPct val="110000"/>
              </a:lnSpc>
              <a:spcBef>
                <a:spcPct val="50000"/>
              </a:spcBef>
              <a:buClr>
                <a:srgbClr val="002577"/>
              </a:buClr>
              <a:buFontTx/>
              <a:buAutoNum type="arabicPeriod"/>
              <a:tabLst>
                <a:tab pos="762000" algn="l"/>
              </a:tabLst>
            </a:pPr>
            <a:r>
              <a:rPr lang="en-US" altLang="zh-CN" sz="2000" b="1" dirty="0" smtClean="0">
                <a:solidFill>
                  <a:schemeClr val="bg1"/>
                </a:solidFill>
                <a:effectLst/>
                <a:ea typeface="宋体" panose="02010600030101010101" pitchFamily="2" charset="-122"/>
              </a:rPr>
              <a:t>High performance </a:t>
            </a:r>
            <a:r>
              <a:rPr lang="en-US" sz="2000" b="1" dirty="0" smtClean="0">
                <a:solidFill>
                  <a:schemeClr val="bg1"/>
                </a:solidFill>
              </a:rPr>
              <a:t> flow distribution structure</a:t>
            </a:r>
            <a:endParaRPr lang="en-US" sz="2000" b="1" dirty="0">
              <a:solidFill>
                <a:schemeClr val="bg1"/>
              </a:solidFill>
              <a:effectLst/>
              <a:ea typeface="宋体" panose="02010600030101010101" pitchFamily="2" charset="-122"/>
            </a:endParaRPr>
          </a:p>
          <a:p>
            <a:pPr marL="914400" lvl="1" indent="-457200" defTabSz="228600" eaLnBrk="0" hangingPunct="0">
              <a:lnSpc>
                <a:spcPct val="110000"/>
              </a:lnSpc>
              <a:spcBef>
                <a:spcPct val="50000"/>
              </a:spcBef>
              <a:buClr>
                <a:srgbClr val="002577"/>
              </a:buClr>
              <a:buFontTx/>
              <a:buAutoNum type="arabicPeriod"/>
              <a:tabLst>
                <a:tab pos="762000" algn="l"/>
              </a:tabLst>
            </a:pPr>
            <a:r>
              <a:rPr lang="en-US" altLang="zh-CN" sz="2000" b="1" dirty="0" smtClean="0">
                <a:solidFill>
                  <a:schemeClr val="bg1"/>
                </a:solidFill>
                <a:ea typeface="宋体" panose="02010600030101010101" pitchFamily="2" charset="-122"/>
              </a:rPr>
              <a:t>Automatic alignment plate system</a:t>
            </a:r>
            <a:endParaRPr lang="zh-CN" altLang="en-US" sz="2000" b="1" dirty="0">
              <a:solidFill>
                <a:schemeClr val="bg1"/>
              </a:solidFill>
              <a:effectLst/>
              <a:ea typeface="宋体" panose="02010600030101010101" pitchFamily="2" charset="-122"/>
            </a:endParaRPr>
          </a:p>
          <a:p>
            <a:pPr marL="914400" lvl="1" indent="-457200" defTabSz="228600" eaLnBrk="0" hangingPunct="0">
              <a:lnSpc>
                <a:spcPct val="110000"/>
              </a:lnSpc>
              <a:spcBef>
                <a:spcPct val="50000"/>
              </a:spcBef>
              <a:buClr>
                <a:srgbClr val="002577"/>
              </a:buClr>
              <a:buFontTx/>
              <a:buAutoNum type="arabicPeriod"/>
              <a:tabLst>
                <a:tab pos="762000" algn="l"/>
              </a:tabLst>
            </a:pPr>
            <a:r>
              <a:rPr lang="en-US" altLang="zh-CN" sz="2000" b="1" dirty="0" smtClean="0">
                <a:solidFill>
                  <a:schemeClr val="bg1"/>
                </a:solidFill>
                <a:effectLst/>
                <a:ea typeface="宋体" panose="02010600030101010101" pitchFamily="2" charset="-122"/>
              </a:rPr>
              <a:t>Non-gel</a:t>
            </a:r>
            <a:r>
              <a:rPr lang="en-US" sz="2000" b="1" dirty="0" smtClean="0">
                <a:solidFill>
                  <a:schemeClr val="bg1"/>
                </a:solidFill>
                <a:effectLst/>
              </a:rPr>
              <a:t> </a:t>
            </a:r>
            <a:r>
              <a:rPr lang="en-US" sz="2000" b="1" dirty="0" err="1">
                <a:solidFill>
                  <a:schemeClr val="bg1"/>
                </a:solidFill>
                <a:effectLst/>
              </a:rPr>
              <a:t>EcoLoc</a:t>
            </a:r>
            <a:r>
              <a:rPr lang="en-US" sz="2000" b="1" dirty="0">
                <a:solidFill>
                  <a:schemeClr val="bg1"/>
                </a:solidFill>
                <a:effectLst/>
              </a:rPr>
              <a:t> </a:t>
            </a:r>
            <a:r>
              <a:rPr lang="en-US" sz="2000" b="1" dirty="0" smtClean="0">
                <a:solidFill>
                  <a:schemeClr val="bg1"/>
                </a:solidFill>
                <a:ea typeface="宋体" panose="02010600030101010101" pitchFamily="2" charset="-122"/>
              </a:rPr>
              <a:t>washer</a:t>
            </a:r>
            <a:endParaRPr lang="zh-CN" altLang="en-US" sz="2000" b="1" dirty="0">
              <a:solidFill>
                <a:schemeClr val="bg1"/>
              </a:solidFill>
              <a:effectLst/>
              <a:ea typeface="宋体" panose="02010600030101010101" pitchFamily="2" charset="-122"/>
            </a:endParaRPr>
          </a:p>
        </p:txBody>
      </p:sp>
      <p:sp>
        <p:nvSpPr>
          <p:cNvPr id="211973" name="Rectangle 5"/>
          <p:cNvSpPr>
            <a:spLocks noChangeArrowheads="1"/>
          </p:cNvSpPr>
          <p:nvPr/>
        </p:nvSpPr>
        <p:spPr bwMode="auto">
          <a:xfrm>
            <a:off x="755576" y="620688"/>
            <a:ext cx="3240360" cy="394980"/>
          </a:xfrm>
          <a:prstGeom prst="rect">
            <a:avLst/>
          </a:prstGeom>
          <a:noFill/>
          <a:ln w="9525">
            <a:noFill/>
            <a:miter lim="800000"/>
          </a:ln>
          <a:effectLst/>
        </p:spPr>
        <p:txBody>
          <a:bodyPr wrap="square">
            <a:spAutoFit/>
          </a:bodyPr>
          <a:lstStyle/>
          <a:p>
            <a:pPr defTabSz="381000" eaLnBrk="0" hangingPunct="0">
              <a:lnSpc>
                <a:spcPct val="80000"/>
              </a:lnSpc>
              <a:spcBef>
                <a:spcPct val="50000"/>
              </a:spcBef>
              <a:buClr>
                <a:srgbClr val="0F1E8C"/>
              </a:buClr>
            </a:pPr>
            <a:r>
              <a:rPr lang="en-US" sz="2400" dirty="0">
                <a:solidFill>
                  <a:schemeClr val="bg1"/>
                </a:solidFill>
                <a:latin typeface="Arial Black" panose="020B0A04020102020204" pitchFamily="34" charset="0"/>
                <a:ea typeface="+mj-ea"/>
                <a:cs typeface="+mj-cs"/>
              </a:rPr>
              <a:t>NT </a:t>
            </a:r>
            <a:r>
              <a:rPr lang="en-US" altLang="zh-CN" sz="2400" dirty="0">
                <a:solidFill>
                  <a:schemeClr val="bg1"/>
                </a:solidFill>
                <a:latin typeface="Arial Black" panose="020B0A04020102020204" pitchFamily="34" charset="0"/>
                <a:ea typeface="+mj-ea"/>
                <a:cs typeface="+mj-cs"/>
              </a:rPr>
              <a:t>Series</a:t>
            </a:r>
            <a:endParaRPr lang="zh-CN" altLang="en-US" sz="2400" dirty="0">
              <a:solidFill>
                <a:schemeClr val="bg1"/>
              </a:solidFill>
              <a:latin typeface="Arial Black" panose="020B0A04020102020204" pitchFamily="34" charset="0"/>
              <a:ea typeface="+mj-ea"/>
              <a:cs typeface="+mj-cs"/>
            </a:endParaRPr>
          </a:p>
        </p:txBody>
      </p:sp>
    </p:spTree>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467544" y="548680"/>
            <a:ext cx="7247728" cy="461665"/>
          </a:xfrm>
          <a:prstGeom prst="rect">
            <a:avLst/>
          </a:prstGeom>
          <a:noFill/>
          <a:ln w="9525">
            <a:noFill/>
            <a:miter lim="800000"/>
          </a:ln>
          <a:effectLst/>
        </p:spPr>
        <p:txBody>
          <a:bodyPr wrap="square">
            <a:spAutoFit/>
          </a:bodyPr>
          <a:lstStyle/>
          <a:p>
            <a:pPr defTabSz="381000" eaLnBrk="0" hangingPunct="0">
              <a:spcBef>
                <a:spcPct val="50000"/>
              </a:spcBef>
            </a:pPr>
            <a:r>
              <a:rPr lang="en-US" sz="2400" dirty="0">
                <a:solidFill>
                  <a:schemeClr val="bg1"/>
                </a:solidFill>
                <a:latin typeface="Arial Black" panose="020B0A04020102020204" pitchFamily="34" charset="0"/>
                <a:ea typeface="+mj-ea"/>
                <a:cs typeface="+mj-cs"/>
              </a:rPr>
              <a:t>NT – </a:t>
            </a:r>
            <a:r>
              <a:rPr lang="en-US" altLang="zh-CN" sz="2400" dirty="0">
                <a:solidFill>
                  <a:schemeClr val="bg1"/>
                </a:solidFill>
                <a:latin typeface="Arial Black" panose="020B0A04020102020204" pitchFamily="34" charset="0"/>
                <a:ea typeface="+mj-ea"/>
                <a:cs typeface="+mj-cs"/>
              </a:rPr>
              <a:t>High Performance Plate</a:t>
            </a:r>
            <a:endParaRPr lang="zh-CN" altLang="en-US" sz="2400" dirty="0">
              <a:solidFill>
                <a:schemeClr val="bg1"/>
              </a:solidFill>
              <a:latin typeface="Arial Black" panose="020B0A04020102020204" pitchFamily="34" charset="0"/>
              <a:ea typeface="+mj-ea"/>
              <a:cs typeface="+mj-cs"/>
            </a:endParaRPr>
          </a:p>
        </p:txBody>
      </p:sp>
      <p:pic>
        <p:nvPicPr>
          <p:cNvPr id="212995" name="Picture 3"/>
          <p:cNvPicPr>
            <a:picLocks noChangeAspect="1" noChangeArrowheads="1"/>
          </p:cNvPicPr>
          <p:nvPr/>
        </p:nvPicPr>
        <p:blipFill>
          <a:blip r:embed="rId2" cstate="print"/>
          <a:srcRect/>
          <a:stretch>
            <a:fillRect/>
          </a:stretch>
        </p:blipFill>
        <p:spPr bwMode="auto">
          <a:xfrm>
            <a:off x="811213" y="4581525"/>
            <a:ext cx="2374900" cy="1503363"/>
          </a:xfrm>
          <a:prstGeom prst="rect">
            <a:avLst/>
          </a:prstGeom>
          <a:solidFill>
            <a:srgbClr val="FFFFFF"/>
          </a:solidFill>
          <a:ln w="9525">
            <a:noFill/>
            <a:miter lim="800000"/>
            <a:headEnd/>
            <a:tailEnd/>
          </a:ln>
          <a:effectLst/>
        </p:spPr>
      </p:pic>
      <p:pic>
        <p:nvPicPr>
          <p:cNvPr id="212996" name="Picture 4"/>
          <p:cNvPicPr>
            <a:picLocks noChangeAspect="1" noChangeArrowheads="1"/>
          </p:cNvPicPr>
          <p:nvPr/>
        </p:nvPicPr>
        <p:blipFill>
          <a:blip r:embed="rId3" cstate="print"/>
          <a:srcRect/>
          <a:stretch>
            <a:fillRect/>
          </a:stretch>
        </p:blipFill>
        <p:spPr bwMode="auto">
          <a:xfrm>
            <a:off x="3379788" y="2322513"/>
            <a:ext cx="2382837" cy="1509712"/>
          </a:xfrm>
          <a:prstGeom prst="rect">
            <a:avLst/>
          </a:prstGeom>
          <a:solidFill>
            <a:srgbClr val="FFFFFF"/>
          </a:solidFill>
          <a:ln w="9525">
            <a:noFill/>
            <a:miter lim="800000"/>
            <a:headEnd/>
            <a:tailEnd/>
          </a:ln>
          <a:effectLst/>
        </p:spPr>
      </p:pic>
      <p:pic>
        <p:nvPicPr>
          <p:cNvPr id="212997" name="Picture 5"/>
          <p:cNvPicPr>
            <a:picLocks noChangeAspect="1" noChangeArrowheads="1"/>
          </p:cNvPicPr>
          <p:nvPr/>
        </p:nvPicPr>
        <p:blipFill>
          <a:blip r:embed="rId4" cstate="print"/>
          <a:srcRect/>
          <a:stretch>
            <a:fillRect/>
          </a:stretch>
        </p:blipFill>
        <p:spPr bwMode="auto">
          <a:xfrm>
            <a:off x="6227763" y="2347913"/>
            <a:ext cx="2374900" cy="1503362"/>
          </a:xfrm>
          <a:prstGeom prst="rect">
            <a:avLst/>
          </a:prstGeom>
          <a:solidFill>
            <a:srgbClr val="FFFFFF"/>
          </a:solidFill>
          <a:ln w="9525">
            <a:noFill/>
            <a:miter lim="800000"/>
            <a:headEnd/>
            <a:tailEnd/>
          </a:ln>
          <a:effectLst/>
        </p:spPr>
      </p:pic>
      <p:pic>
        <p:nvPicPr>
          <p:cNvPr id="212998" name="Picture 6"/>
          <p:cNvPicPr>
            <a:picLocks noChangeAspect="1" noChangeArrowheads="1"/>
          </p:cNvPicPr>
          <p:nvPr/>
        </p:nvPicPr>
        <p:blipFill>
          <a:blip r:embed="rId5" cstate="print"/>
          <a:srcRect/>
          <a:stretch>
            <a:fillRect/>
          </a:stretch>
        </p:blipFill>
        <p:spPr bwMode="auto">
          <a:xfrm>
            <a:off x="674688" y="2347913"/>
            <a:ext cx="2374900" cy="1503362"/>
          </a:xfrm>
          <a:prstGeom prst="rect">
            <a:avLst/>
          </a:prstGeom>
          <a:solidFill>
            <a:srgbClr val="FFFFFF"/>
          </a:solidFill>
          <a:ln w="9525">
            <a:noFill/>
            <a:miter lim="800000"/>
            <a:headEnd/>
            <a:tailEnd/>
          </a:ln>
          <a:effectLst/>
        </p:spPr>
      </p:pic>
      <p:sp>
        <p:nvSpPr>
          <p:cNvPr id="212999" name="Rectangle 7"/>
          <p:cNvSpPr>
            <a:spLocks noChangeArrowheads="1"/>
          </p:cNvSpPr>
          <p:nvPr/>
        </p:nvSpPr>
        <p:spPr bwMode="auto">
          <a:xfrm>
            <a:off x="3857620" y="4286256"/>
            <a:ext cx="4343400" cy="1904254"/>
          </a:xfrm>
          <a:prstGeom prst="rect">
            <a:avLst/>
          </a:prstGeom>
          <a:noFill/>
          <a:ln w="38100">
            <a:solidFill>
              <a:schemeClr val="accent2"/>
            </a:solidFill>
            <a:miter lim="800000"/>
          </a:ln>
          <a:effectLst>
            <a:prstShdw prst="shdw13" dist="53882" dir="13500000">
              <a:srgbClr val="808080"/>
            </a:prstShdw>
          </a:effectLst>
        </p:spPr>
        <p:txBody>
          <a:bodyPr lIns="78373" tIns="39187" rIns="78373" bIns="39187">
            <a:spAutoFit/>
          </a:bodyPr>
          <a:lstStyle/>
          <a:p>
            <a:pPr marL="325755" indent="-325755" defTabSz="784225" eaLnBrk="0" hangingPunct="0">
              <a:lnSpc>
                <a:spcPct val="10000"/>
              </a:lnSpc>
              <a:spcBef>
                <a:spcPct val="50000"/>
              </a:spcBef>
              <a:buClr>
                <a:srgbClr val="333399"/>
              </a:buClr>
              <a:buFont typeface="Monotype Sorts" pitchFamily="2" charset="2"/>
              <a:buNone/>
            </a:pPr>
            <a:r>
              <a:rPr lang="zh-CN" altLang="de-DE" sz="1600" b="1" dirty="0">
                <a:effectLst/>
                <a:latin typeface="Frutiger 55" pitchFamily="34" charset="0"/>
                <a:ea typeface="宋体" panose="02010600030101010101" pitchFamily="2" charset="-122"/>
              </a:rPr>
              <a:t>  </a:t>
            </a:r>
            <a:endParaRPr lang="zh-CN" altLang="de-DE" sz="500" b="1" dirty="0">
              <a:effectLst/>
              <a:latin typeface="Frutiger 55" pitchFamily="34" charset="0"/>
              <a:ea typeface="宋体" panose="02010600030101010101" pitchFamily="2" charset="-122"/>
            </a:endParaRPr>
          </a:p>
          <a:p>
            <a:pPr marL="325755" indent="-325755" defTabSz="784225" eaLnBrk="0" hangingPunct="0">
              <a:lnSpc>
                <a:spcPct val="90000"/>
              </a:lnSpc>
              <a:spcBef>
                <a:spcPct val="50000"/>
              </a:spcBef>
              <a:buClr>
                <a:srgbClr val="009D57"/>
              </a:buClr>
              <a:buFont typeface="Wingdings" panose="05000000000000000000" pitchFamily="2" charset="2"/>
              <a:buChar char="Ø"/>
            </a:pPr>
            <a:r>
              <a:rPr lang="en-US" b="1" dirty="0" smtClean="0">
                <a:solidFill>
                  <a:schemeClr val="bg1"/>
                </a:solidFill>
              </a:rPr>
              <a:t>To avoid uneven distribution of the fluid</a:t>
            </a:r>
            <a:endParaRPr lang="en-US" b="1" dirty="0" smtClean="0">
              <a:solidFill>
                <a:schemeClr val="bg1"/>
              </a:solidFill>
            </a:endParaRPr>
          </a:p>
          <a:p>
            <a:pPr marL="325755" indent="-325755" defTabSz="784225" eaLnBrk="0" hangingPunct="0">
              <a:lnSpc>
                <a:spcPct val="90000"/>
              </a:lnSpc>
              <a:spcBef>
                <a:spcPct val="50000"/>
              </a:spcBef>
              <a:buClr>
                <a:srgbClr val="009D57"/>
              </a:buClr>
              <a:buFont typeface="Wingdings" panose="05000000000000000000" pitchFamily="2" charset="2"/>
              <a:buChar char="Ø"/>
            </a:pPr>
            <a:r>
              <a:rPr lang="en-US" altLang="zh-CN" b="1" dirty="0" smtClean="0">
                <a:solidFill>
                  <a:schemeClr val="bg1"/>
                </a:solidFill>
                <a:effectLst/>
                <a:ea typeface="宋体" panose="02010600030101010101" pitchFamily="2" charset="-122"/>
              </a:rPr>
              <a:t>Low Pressure Drop</a:t>
            </a:r>
            <a:endParaRPr lang="zh-CN" altLang="en-GB" b="1" dirty="0">
              <a:solidFill>
                <a:schemeClr val="bg1"/>
              </a:solidFill>
              <a:effectLst/>
              <a:ea typeface="宋体" panose="02010600030101010101" pitchFamily="2" charset="-122"/>
            </a:endParaRPr>
          </a:p>
          <a:p>
            <a:pPr marL="325755" indent="-325755" defTabSz="784225" eaLnBrk="0" hangingPunct="0">
              <a:lnSpc>
                <a:spcPct val="110000"/>
              </a:lnSpc>
              <a:spcBef>
                <a:spcPct val="50000"/>
              </a:spcBef>
              <a:buClr>
                <a:srgbClr val="009D57"/>
              </a:buClr>
              <a:buFont typeface="Wingdings" panose="05000000000000000000" pitchFamily="2" charset="2"/>
              <a:buChar char="Ø"/>
            </a:pPr>
            <a:r>
              <a:rPr lang="en-US" altLang="zh-CN" b="1" dirty="0" smtClean="0">
                <a:solidFill>
                  <a:schemeClr val="bg1"/>
                </a:solidFill>
                <a:effectLst/>
                <a:ea typeface="宋体" panose="02010600030101010101" pitchFamily="2" charset="-122"/>
              </a:rPr>
              <a:t>High Heat Efficiency</a:t>
            </a:r>
            <a:endParaRPr lang="zh-CN" altLang="en-GB" b="1" dirty="0">
              <a:solidFill>
                <a:schemeClr val="bg1"/>
              </a:solidFill>
              <a:effectLst/>
              <a:ea typeface="宋体" panose="02010600030101010101" pitchFamily="2" charset="-122"/>
            </a:endParaRPr>
          </a:p>
          <a:p>
            <a:pPr marL="325755" indent="-325755" defTabSz="784225" eaLnBrk="0" hangingPunct="0">
              <a:lnSpc>
                <a:spcPct val="80000"/>
              </a:lnSpc>
              <a:spcBef>
                <a:spcPct val="50000"/>
              </a:spcBef>
              <a:buClr>
                <a:srgbClr val="009D57"/>
              </a:buClr>
              <a:buFont typeface="Wingdings" panose="05000000000000000000" pitchFamily="2" charset="2"/>
              <a:buChar char="Ø"/>
            </a:pPr>
            <a:r>
              <a:rPr lang="en-US" altLang="zh-CN" b="1" dirty="0" smtClean="0">
                <a:solidFill>
                  <a:schemeClr val="bg1"/>
                </a:solidFill>
                <a:effectLst/>
                <a:ea typeface="宋体" panose="02010600030101010101" pitchFamily="2" charset="-122"/>
              </a:rPr>
              <a:t>Less Fouling</a:t>
            </a:r>
            <a:br>
              <a:rPr lang="zh-CN" altLang="en-GB" b="1" dirty="0">
                <a:effectLst/>
                <a:ea typeface="宋体" panose="02010600030101010101" pitchFamily="2" charset="-122"/>
              </a:rPr>
            </a:br>
            <a:endParaRPr lang="zh-CN" altLang="en-GB" b="1" dirty="0">
              <a:effectLst/>
              <a:ea typeface="宋体" panose="02010600030101010101" pitchFamily="2" charset="-122"/>
            </a:endParaRPr>
          </a:p>
        </p:txBody>
      </p:sp>
      <p:sp>
        <p:nvSpPr>
          <p:cNvPr id="213000" name="Line 8"/>
          <p:cNvSpPr>
            <a:spLocks noChangeShapeType="1"/>
          </p:cNvSpPr>
          <p:nvPr/>
        </p:nvSpPr>
        <p:spPr bwMode="auto">
          <a:xfrm flipV="1">
            <a:off x="3186113" y="4800600"/>
            <a:ext cx="700087" cy="114300"/>
          </a:xfrm>
          <a:prstGeom prst="line">
            <a:avLst/>
          </a:prstGeom>
          <a:noFill/>
          <a:ln w="19050">
            <a:solidFill>
              <a:srgbClr val="FF0000"/>
            </a:solidFill>
            <a:round/>
            <a:headEnd type="oval" w="sm" len="sm"/>
            <a:tailEnd type="oval" w="sm" len="sm"/>
          </a:ln>
          <a:effectLst/>
        </p:spPr>
        <p:txBody>
          <a:bodyPr wrap="none" anchor="ctr"/>
          <a:lstStyle/>
          <a:p>
            <a:endParaRPr lang="zh-CN" altLang="en-US"/>
          </a:p>
        </p:txBody>
      </p:sp>
      <p:sp>
        <p:nvSpPr>
          <p:cNvPr id="213001" name="Line 9"/>
          <p:cNvSpPr>
            <a:spLocks noChangeShapeType="1"/>
          </p:cNvSpPr>
          <p:nvPr/>
        </p:nvSpPr>
        <p:spPr bwMode="auto">
          <a:xfrm>
            <a:off x="2173288" y="3851275"/>
            <a:ext cx="1752600" cy="609600"/>
          </a:xfrm>
          <a:prstGeom prst="line">
            <a:avLst/>
          </a:prstGeom>
          <a:noFill/>
          <a:ln w="19050">
            <a:solidFill>
              <a:srgbClr val="FF0000"/>
            </a:solidFill>
            <a:round/>
            <a:headEnd type="oval" w="sm" len="sm"/>
            <a:tailEnd type="oval" w="sm" len="sm"/>
          </a:ln>
          <a:effectLst/>
        </p:spPr>
        <p:txBody>
          <a:bodyPr wrap="none" anchor="ctr"/>
          <a:lstStyle/>
          <a:p>
            <a:endParaRPr lang="zh-CN" altLang="en-US"/>
          </a:p>
        </p:txBody>
      </p:sp>
      <p:sp>
        <p:nvSpPr>
          <p:cNvPr id="213002" name="Line 10"/>
          <p:cNvSpPr>
            <a:spLocks noChangeShapeType="1"/>
          </p:cNvSpPr>
          <p:nvPr/>
        </p:nvSpPr>
        <p:spPr bwMode="auto">
          <a:xfrm flipH="1">
            <a:off x="6635750" y="3832225"/>
            <a:ext cx="595313" cy="498475"/>
          </a:xfrm>
          <a:prstGeom prst="line">
            <a:avLst/>
          </a:prstGeom>
          <a:noFill/>
          <a:ln w="19050">
            <a:solidFill>
              <a:srgbClr val="FF0000"/>
            </a:solidFill>
            <a:round/>
            <a:headEnd type="oval" w="sm" len="sm"/>
            <a:tailEnd type="oval" w="sm" len="sm"/>
          </a:ln>
          <a:effectLst/>
        </p:spPr>
        <p:txBody>
          <a:bodyPr wrap="none" anchor="ctr"/>
          <a:lstStyle/>
          <a:p>
            <a:endParaRPr lang="zh-CN" altLang="en-US"/>
          </a:p>
        </p:txBody>
      </p:sp>
      <p:sp>
        <p:nvSpPr>
          <p:cNvPr id="213003" name="Line 11"/>
          <p:cNvSpPr>
            <a:spLocks noChangeShapeType="1"/>
          </p:cNvSpPr>
          <p:nvPr/>
        </p:nvSpPr>
        <p:spPr bwMode="auto">
          <a:xfrm>
            <a:off x="4646613" y="3832225"/>
            <a:ext cx="454025" cy="498475"/>
          </a:xfrm>
          <a:prstGeom prst="line">
            <a:avLst/>
          </a:prstGeom>
          <a:noFill/>
          <a:ln w="19050">
            <a:solidFill>
              <a:srgbClr val="FF0000"/>
            </a:solidFill>
            <a:round/>
            <a:headEnd type="oval" w="sm" len="sm"/>
            <a:tailEnd type="oval" w="sm" len="sm"/>
          </a:ln>
          <a:effectLst/>
        </p:spPr>
        <p:txBody>
          <a:bodyPr wrap="none" anchor="ctr"/>
          <a:lstStyle/>
          <a:p>
            <a:endParaRPr lang="zh-CN" altLang="en-US"/>
          </a:p>
        </p:txBody>
      </p:sp>
    </p:spTree>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14019" name="Rectangle 3"/>
          <p:cNvSpPr>
            <a:spLocks noChangeArrowheads="1"/>
          </p:cNvSpPr>
          <p:nvPr/>
        </p:nvSpPr>
        <p:spPr bwMode="auto">
          <a:xfrm>
            <a:off x="4357686" y="1571612"/>
            <a:ext cx="4478337" cy="1704200"/>
          </a:xfrm>
          <a:prstGeom prst="rect">
            <a:avLst/>
          </a:prstGeom>
          <a:noFill/>
          <a:ln w="9525">
            <a:noFill/>
            <a:miter lim="800000"/>
          </a:ln>
          <a:effectLst/>
        </p:spPr>
        <p:txBody>
          <a:bodyPr lIns="78373" tIns="39187" rIns="78373" bIns="39187">
            <a:spAutoFit/>
          </a:bodyPr>
          <a:lstStyle/>
          <a:p>
            <a:pPr defTabSz="784225" eaLnBrk="0" hangingPunct="0">
              <a:lnSpc>
                <a:spcPct val="130000"/>
              </a:lnSpc>
              <a:spcBef>
                <a:spcPct val="50000"/>
              </a:spcBef>
              <a:buClr>
                <a:srgbClr val="009D57"/>
              </a:buClr>
              <a:buFont typeface="Wingdings" panose="05000000000000000000" pitchFamily="2" charset="2"/>
              <a:buChar char="Ø"/>
            </a:pPr>
            <a:r>
              <a:rPr lang="zh-CN" altLang="de-DE" sz="2400" dirty="0">
                <a:effectLst/>
                <a:ea typeface="宋体" panose="02010600030101010101" pitchFamily="2" charset="-122"/>
              </a:rPr>
              <a:t>  </a:t>
            </a:r>
            <a:r>
              <a:rPr lang="en-US" altLang="zh-CN" sz="2400" b="1" dirty="0" smtClean="0">
                <a:solidFill>
                  <a:schemeClr val="bg1"/>
                </a:solidFill>
                <a:effectLst/>
                <a:ea typeface="宋体" panose="02010600030101010101" pitchFamily="2" charset="-122"/>
              </a:rPr>
              <a:t>Principle</a:t>
            </a:r>
            <a:r>
              <a:rPr lang="zh-CN" altLang="de-DE" sz="2400" b="1" dirty="0" smtClean="0">
                <a:solidFill>
                  <a:schemeClr val="bg1"/>
                </a:solidFill>
                <a:effectLst/>
                <a:ea typeface="宋体" panose="02010600030101010101" pitchFamily="2" charset="-122"/>
              </a:rPr>
              <a:t>:</a:t>
            </a:r>
            <a:endParaRPr lang="zh-CN" altLang="de-DE" sz="2400" b="1" dirty="0">
              <a:solidFill>
                <a:schemeClr val="bg1"/>
              </a:solidFill>
              <a:effectLst/>
              <a:ea typeface="宋体" panose="02010600030101010101" pitchFamily="2" charset="-122"/>
            </a:endParaRPr>
          </a:p>
          <a:p>
            <a:pPr marL="392430" lvl="1" defTabSz="784225" eaLnBrk="0" hangingPunct="0">
              <a:lnSpc>
                <a:spcPct val="130000"/>
              </a:lnSpc>
              <a:spcBef>
                <a:spcPct val="50000"/>
              </a:spcBef>
            </a:pPr>
            <a:r>
              <a:rPr lang="en-US" altLang="zh-CN" sz="2400" b="1" dirty="0" smtClean="0">
                <a:solidFill>
                  <a:schemeClr val="bg1"/>
                </a:solidFill>
                <a:effectLst/>
                <a:ea typeface="宋体" panose="02010600030101010101" pitchFamily="2" charset="-122"/>
              </a:rPr>
              <a:t>Two plates are joined by laser welding</a:t>
            </a:r>
            <a:endParaRPr lang="zh-CN" altLang="de-DE" sz="2400" b="1" dirty="0">
              <a:solidFill>
                <a:schemeClr val="bg1"/>
              </a:solidFill>
              <a:effectLst/>
              <a:ea typeface="宋体" panose="02010600030101010101" pitchFamily="2" charset="-122"/>
            </a:endParaRPr>
          </a:p>
        </p:txBody>
      </p:sp>
      <p:grpSp>
        <p:nvGrpSpPr>
          <p:cNvPr id="2" name="Group 4"/>
          <p:cNvGrpSpPr/>
          <p:nvPr/>
        </p:nvGrpSpPr>
        <p:grpSpPr bwMode="auto">
          <a:xfrm>
            <a:off x="4786314" y="3571876"/>
            <a:ext cx="3175000" cy="2735262"/>
            <a:chOff x="3742" y="2180"/>
            <a:chExt cx="1646" cy="1645"/>
          </a:xfrm>
        </p:grpSpPr>
        <p:pic>
          <p:nvPicPr>
            <p:cNvPr id="214021" name="Picture 5" descr="Dia25"/>
            <p:cNvPicPr>
              <a:picLocks noChangeAspect="1" noChangeArrowheads="1"/>
            </p:cNvPicPr>
            <p:nvPr/>
          </p:nvPicPr>
          <p:blipFill>
            <a:blip r:embed="rId2" cstate="print"/>
            <a:srcRect/>
            <a:stretch>
              <a:fillRect/>
            </a:stretch>
          </p:blipFill>
          <p:spPr bwMode="auto">
            <a:xfrm>
              <a:off x="3742" y="2180"/>
              <a:ext cx="1646" cy="1645"/>
            </a:xfrm>
            <a:prstGeom prst="rect">
              <a:avLst/>
            </a:prstGeom>
            <a:noFill/>
          </p:spPr>
        </p:pic>
        <p:sp>
          <p:nvSpPr>
            <p:cNvPr id="214022" name="AutoShape 6"/>
            <p:cNvSpPr>
              <a:spLocks noChangeArrowheads="1"/>
            </p:cNvSpPr>
            <p:nvPr/>
          </p:nvSpPr>
          <p:spPr bwMode="auto">
            <a:xfrm>
              <a:off x="4115" y="3214"/>
              <a:ext cx="326" cy="296"/>
            </a:xfrm>
            <a:prstGeom prst="roundRect">
              <a:avLst>
                <a:gd name="adj" fmla="val 16667"/>
              </a:avLst>
            </a:prstGeom>
            <a:gradFill rotWithShape="0">
              <a:gsLst>
                <a:gs pos="0">
                  <a:srgbClr val="336699">
                    <a:gamma/>
                    <a:tint val="45490"/>
                    <a:invGamma/>
                  </a:srgbClr>
                </a:gs>
                <a:gs pos="100000">
                  <a:srgbClr val="336699"/>
                </a:gs>
              </a:gsLst>
              <a:lin ang="5400000" scaled="1"/>
            </a:gradFill>
            <a:ln w="9525">
              <a:noFill/>
              <a:round/>
            </a:ln>
            <a:effectLst/>
          </p:spPr>
          <p:txBody>
            <a:bodyPr wrap="none" anchor="ctr"/>
            <a:lstStyle/>
            <a:p>
              <a:endParaRPr lang="zh-CN" altLang="en-US"/>
            </a:p>
          </p:txBody>
        </p:sp>
        <p:sp>
          <p:nvSpPr>
            <p:cNvPr id="214023" name="AutoShape 7"/>
            <p:cNvSpPr>
              <a:spLocks noChangeArrowheads="1"/>
            </p:cNvSpPr>
            <p:nvPr/>
          </p:nvSpPr>
          <p:spPr bwMode="auto">
            <a:xfrm>
              <a:off x="4106" y="2420"/>
              <a:ext cx="326" cy="296"/>
            </a:xfrm>
            <a:prstGeom prst="roundRect">
              <a:avLst>
                <a:gd name="adj" fmla="val 16667"/>
              </a:avLst>
            </a:prstGeom>
            <a:gradFill rotWithShape="0">
              <a:gsLst>
                <a:gs pos="0">
                  <a:srgbClr val="336699"/>
                </a:gs>
                <a:gs pos="100000">
                  <a:srgbClr val="336699">
                    <a:gamma/>
                    <a:tint val="45490"/>
                    <a:invGamma/>
                  </a:srgbClr>
                </a:gs>
              </a:gsLst>
              <a:lin ang="5400000" scaled="1"/>
            </a:gradFill>
            <a:ln w="9525">
              <a:noFill/>
              <a:round/>
            </a:ln>
            <a:effectLst/>
          </p:spPr>
          <p:txBody>
            <a:bodyPr wrap="none" anchor="ctr"/>
            <a:lstStyle/>
            <a:p>
              <a:endParaRPr lang="zh-CN" altLang="en-US"/>
            </a:p>
          </p:txBody>
        </p:sp>
        <p:sp>
          <p:nvSpPr>
            <p:cNvPr id="214024" name="AutoShape 8"/>
            <p:cNvSpPr>
              <a:spLocks noChangeArrowheads="1"/>
            </p:cNvSpPr>
            <p:nvPr/>
          </p:nvSpPr>
          <p:spPr bwMode="auto">
            <a:xfrm>
              <a:off x="4114" y="2798"/>
              <a:ext cx="326" cy="304"/>
            </a:xfrm>
            <a:prstGeom prst="roundRect">
              <a:avLst>
                <a:gd name="adj" fmla="val 16667"/>
              </a:avLst>
            </a:prstGeom>
            <a:gradFill rotWithShape="0">
              <a:gsLst>
                <a:gs pos="0">
                  <a:srgbClr val="FF0000">
                    <a:gamma/>
                    <a:tint val="33333"/>
                    <a:invGamma/>
                  </a:srgbClr>
                </a:gs>
                <a:gs pos="50000">
                  <a:srgbClr val="FF0000"/>
                </a:gs>
                <a:gs pos="100000">
                  <a:srgbClr val="FF0000">
                    <a:gamma/>
                    <a:tint val="33333"/>
                    <a:invGamma/>
                  </a:srgbClr>
                </a:gs>
              </a:gsLst>
              <a:lin ang="5400000" scaled="1"/>
            </a:gradFill>
            <a:ln w="9525">
              <a:noFill/>
              <a:round/>
            </a:ln>
            <a:effectLst/>
          </p:spPr>
          <p:txBody>
            <a:bodyPr wrap="none" anchor="ctr"/>
            <a:lstStyle/>
            <a:p>
              <a:endParaRPr lang="zh-CN" altLang="en-US"/>
            </a:p>
          </p:txBody>
        </p:sp>
      </p:grpSp>
      <p:pic>
        <p:nvPicPr>
          <p:cNvPr id="214025" name="Picture 9"/>
          <p:cNvPicPr>
            <a:picLocks noChangeAspect="1" noChangeArrowheads="1"/>
          </p:cNvPicPr>
          <p:nvPr/>
        </p:nvPicPr>
        <p:blipFill>
          <a:blip r:embed="rId3" cstate="print"/>
          <a:srcRect/>
          <a:stretch>
            <a:fillRect/>
          </a:stretch>
        </p:blipFill>
        <p:spPr bwMode="auto">
          <a:xfrm>
            <a:off x="827088" y="2268538"/>
            <a:ext cx="3028950" cy="4008437"/>
          </a:xfrm>
          <a:prstGeom prst="rect">
            <a:avLst/>
          </a:prstGeom>
          <a:noFill/>
        </p:spPr>
      </p:pic>
      <p:sp>
        <p:nvSpPr>
          <p:cNvPr id="10" name="标题 9"/>
          <p:cNvSpPr>
            <a:spLocks noGrp="1"/>
          </p:cNvSpPr>
          <p:nvPr>
            <p:ph type="title"/>
          </p:nvPr>
        </p:nvSpPr>
        <p:spPr>
          <a:xfrm>
            <a:off x="-252536" y="228600"/>
            <a:ext cx="9865096" cy="990600"/>
          </a:xfrm>
        </p:spPr>
        <p:txBody>
          <a:bodyPr>
            <a:normAutofit/>
          </a:bodyPr>
          <a:lstStyle/>
          <a:p>
            <a:r>
              <a:rPr lang="en-US" altLang="zh-CN" sz="2000" dirty="0" smtClean="0">
                <a:solidFill>
                  <a:schemeClr val="bg1"/>
                </a:solidFill>
                <a:latin typeface="Arial Black" panose="020B0A04020102020204" pitchFamily="34" charset="0"/>
              </a:rPr>
              <a:t>Semi-welded </a:t>
            </a:r>
            <a:r>
              <a:rPr lang="en-US" altLang="zh-CN" sz="2000" dirty="0">
                <a:solidFill>
                  <a:schemeClr val="bg1"/>
                </a:solidFill>
                <a:latin typeface="Arial Black" panose="020B0A04020102020204" pitchFamily="34" charset="0"/>
              </a:rPr>
              <a:t>Applicable  to Refrigeration Industry and Special Chemical Field</a:t>
            </a:r>
            <a:endParaRPr lang="zh-CN" altLang="en-US" sz="2000" dirty="0">
              <a:solidFill>
                <a:schemeClr val="bg1"/>
              </a:solidFill>
              <a:latin typeface="Arial Black" panose="020B0A04020102020204" pitchFamily="34" charset="0"/>
            </a:endParaRPr>
          </a:p>
        </p:txBody>
      </p:sp>
    </p:spTree>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7" name="标题 6"/>
          <p:cNvSpPr>
            <a:spLocks noGrp="1"/>
          </p:cNvSpPr>
          <p:nvPr>
            <p:ph type="title"/>
          </p:nvPr>
        </p:nvSpPr>
        <p:spPr>
          <a:xfrm>
            <a:off x="5508039" y="404664"/>
            <a:ext cx="3008313" cy="1162050"/>
          </a:xfrm>
        </p:spPr>
        <p:txBody>
          <a:bodyPr>
            <a:normAutofit/>
          </a:bodyPr>
          <a:lstStyle/>
          <a:p>
            <a:pPr defTabSz="381000" eaLnBrk="0" hangingPunct="0">
              <a:spcBef>
                <a:spcPct val="50000"/>
              </a:spcBef>
            </a:pPr>
            <a:r>
              <a:rPr lang="en-US" altLang="zh-CN" sz="2400" dirty="0">
                <a:solidFill>
                  <a:schemeClr val="bg1"/>
                </a:solidFill>
                <a:latin typeface="Arial Black" panose="020B0A04020102020204" pitchFamily="34" charset="0"/>
              </a:rPr>
              <a:t>We serve for</a:t>
            </a:r>
            <a:endParaRPr lang="zh-CN" altLang="en-US" sz="2400" dirty="0">
              <a:solidFill>
                <a:schemeClr val="bg1"/>
              </a:solidFill>
              <a:latin typeface="Arial Black" panose="020B0A04020102020204" pitchFamily="34" charset="0"/>
            </a:endParaRPr>
          </a:p>
        </p:txBody>
      </p:sp>
      <p:pic>
        <p:nvPicPr>
          <p:cNvPr id="10" name="内容占位符 9" descr="QQ图片20150305151121.png"/>
          <p:cNvPicPr>
            <a:picLocks noGrp="1" noChangeAspect="1"/>
          </p:cNvPicPr>
          <p:nvPr>
            <p:ph idx="1"/>
          </p:nvPr>
        </p:nvPicPr>
        <p:blipFill>
          <a:blip r:embed="rId2" cstate="print"/>
          <a:stretch>
            <a:fillRect/>
          </a:stretch>
        </p:blipFill>
        <p:spPr>
          <a:xfrm>
            <a:off x="0" y="692696"/>
            <a:ext cx="5111750" cy="4752527"/>
          </a:xfrm>
        </p:spPr>
      </p:pic>
      <p:sp>
        <p:nvSpPr>
          <p:cNvPr id="9" name="文本占位符 8"/>
          <p:cNvSpPr>
            <a:spLocks noGrp="1"/>
          </p:cNvSpPr>
          <p:nvPr>
            <p:ph type="body" sz="half" idx="2"/>
          </p:nvPr>
        </p:nvSpPr>
        <p:spPr>
          <a:xfrm>
            <a:off x="5267960" y="1566545"/>
            <a:ext cx="3679825" cy="4691380"/>
          </a:xfrm>
        </p:spPr>
        <p:txBody>
          <a:bodyPr>
            <a:normAutofit fontScale="25000" lnSpcReduction="20000"/>
          </a:bodyPr>
          <a:lstStyle/>
          <a:p>
            <a:endParaRPr lang="en-US" altLang="zh-CN" sz="12800" dirty="0" smtClean="0"/>
          </a:p>
          <a:p>
            <a:r>
              <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Chemical Industry</a:t>
            </a:r>
            <a:endPar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Material cooling, </a:t>
            </a:r>
            <a:endPar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heating,</a:t>
            </a:r>
            <a:endPar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evaporation, condensation</a:t>
            </a:r>
            <a:endParaRPr lang="zh-CN"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Demineralization process, </a:t>
            </a:r>
            <a:endPar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 recovery unit.</a:t>
            </a:r>
            <a:endParaRPr lang="zh-CN" altLang="zh-CN" sz="9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80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zh-CN" sz="80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r>
              <a:rPr lang="en-US" altLang="zh-CN" sz="6400" dirty="0" smtClean="0"/>
              <a:t> </a:t>
            </a:r>
            <a:endParaRPr lang="zh-CN" altLang="zh-CN" sz="6400" dirty="0" smtClean="0"/>
          </a:p>
          <a:p>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609600" y="228600"/>
            <a:ext cx="8153400" cy="990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de-DE" sz="4400" b="0" i="0" u="none" strike="noStrike" kern="1200" cap="none" spc="0" normalizeH="0" baseline="0" noProof="0" smtClean="0">
                <a:ln>
                  <a:noFill/>
                </a:ln>
                <a:solidFill>
                  <a:schemeClr val="tx2"/>
                </a:solidFill>
                <a:effectLst/>
                <a:uLnTx/>
                <a:uFillTx/>
                <a:latin typeface="+mj-lt"/>
                <a:ea typeface="宋体" panose="02010600030101010101" pitchFamily="2" charset="-122"/>
                <a:cs typeface="+mj-cs"/>
              </a:rPr>
              <a:t>应用 – 工业化制冷</a:t>
            </a:r>
            <a:r>
              <a:rPr kumimoji="0" lang="de-DE" altLang="zh-CN" sz="4400" b="0" i="0" u="none" strike="noStrike" kern="1200" cap="none" spc="0" normalizeH="0" baseline="0" noProof="0" smtClean="0">
                <a:ln>
                  <a:noFill/>
                </a:ln>
                <a:solidFill>
                  <a:schemeClr val="tx2"/>
                </a:solidFill>
                <a:effectLst/>
                <a:uLnTx/>
                <a:uFillTx/>
                <a:latin typeface="+mj-lt"/>
                <a:ea typeface="宋体" panose="02010600030101010101" pitchFamily="2" charset="-122"/>
                <a:cs typeface="+mj-cs"/>
              </a:rPr>
              <a:t>1</a:t>
            </a:r>
            <a:endParaRPr kumimoji="0" lang="de-DE" altLang="zh-CN" sz="4400" b="0" i="0" u="none" strike="noStrike" kern="1200" cap="none" spc="0" normalizeH="0" baseline="0" noProof="0">
              <a:ln>
                <a:noFill/>
              </a:ln>
              <a:solidFill>
                <a:schemeClr val="tx2"/>
              </a:solidFill>
              <a:effectLst/>
              <a:uLnTx/>
              <a:uFillTx/>
              <a:latin typeface="+mj-lt"/>
              <a:ea typeface="宋体" panose="02010600030101010101" pitchFamily="2" charset="-122"/>
              <a:cs typeface="+mj-cs"/>
            </a:endParaRPr>
          </a:p>
        </p:txBody>
      </p:sp>
      <p:pic>
        <p:nvPicPr>
          <p:cNvPr id="4" name="Picture 3" descr="fließschema einwegig mit geschweißter kassette"/>
          <p:cNvPicPr>
            <a:picLocks noChangeAspect="1" noChangeArrowheads="1"/>
          </p:cNvPicPr>
          <p:nvPr/>
        </p:nvPicPr>
        <p:blipFill>
          <a:blip r:embed="rId2" cstate="print"/>
          <a:srcRect/>
          <a:stretch>
            <a:fillRect/>
          </a:stretch>
        </p:blipFill>
        <p:spPr>
          <a:xfrm>
            <a:off x="690197" y="2392363"/>
            <a:ext cx="4079631" cy="3382962"/>
          </a:xfrm>
          <a:prstGeom prst="rect">
            <a:avLst/>
          </a:prstGeom>
          <a:noFill/>
        </p:spPr>
      </p:pic>
      <p:pic>
        <p:nvPicPr>
          <p:cNvPr id="5" name="Picture 4" descr="Bild1"/>
          <p:cNvPicPr>
            <a:picLocks noChangeAspect="1" noChangeArrowheads="1"/>
          </p:cNvPicPr>
          <p:nvPr/>
        </p:nvPicPr>
        <p:blipFill>
          <a:blip r:embed="rId3" cstate="print"/>
          <a:srcRect/>
          <a:stretch>
            <a:fillRect/>
          </a:stretch>
        </p:blipFill>
        <p:spPr>
          <a:xfrm>
            <a:off x="5484935" y="1865314"/>
            <a:ext cx="3012831" cy="3868737"/>
          </a:xfrm>
          <a:prstGeom prst="rect">
            <a:avLst/>
          </a:prstGeom>
          <a:noFill/>
        </p:spPr>
      </p:pic>
      <p:sp>
        <p:nvSpPr>
          <p:cNvPr id="6" name="Text Box 5"/>
          <p:cNvSpPr txBox="1">
            <a:spLocks noChangeArrowheads="1"/>
          </p:cNvSpPr>
          <p:nvPr/>
        </p:nvSpPr>
        <p:spPr bwMode="auto">
          <a:xfrm>
            <a:off x="652097" y="1219201"/>
            <a:ext cx="3894992" cy="366713"/>
          </a:xfrm>
          <a:prstGeom prst="rect">
            <a:avLst/>
          </a:prstGeom>
          <a:noFill/>
          <a:ln w="9525">
            <a:noFill/>
            <a:miter lim="800000"/>
          </a:ln>
          <a:effectLst/>
        </p:spPr>
        <p:txBody>
          <a:bodyPr>
            <a:spAutoFit/>
          </a:bodyPr>
          <a:lstStyle/>
          <a:p>
            <a:endParaRPr lang="en-US"/>
          </a:p>
        </p:txBody>
      </p:sp>
      <p:sp>
        <p:nvSpPr>
          <p:cNvPr id="7" name="Text Box 6"/>
          <p:cNvSpPr txBox="1">
            <a:spLocks noChangeArrowheads="1"/>
          </p:cNvSpPr>
          <p:nvPr/>
        </p:nvSpPr>
        <p:spPr bwMode="auto">
          <a:xfrm>
            <a:off x="571472" y="214290"/>
            <a:ext cx="7895492" cy="830997"/>
          </a:xfrm>
          <a:prstGeom prst="rect">
            <a:avLst/>
          </a:prstGeom>
          <a:noFill/>
          <a:ln w="9525">
            <a:noFill/>
            <a:miter lim="800000"/>
          </a:ln>
          <a:effectLst/>
        </p:spPr>
        <p:txBody>
          <a:bodyPr>
            <a:spAutoFit/>
          </a:bodyPr>
          <a:lstStyle/>
          <a:p>
            <a:pPr algn="ctr">
              <a:spcBef>
                <a:spcPct val="0"/>
              </a:spcBef>
            </a:pPr>
            <a:r>
              <a:rPr lang="en-US" altLang="zh-CN" sz="2400" dirty="0">
                <a:solidFill>
                  <a:schemeClr val="bg1"/>
                </a:solidFill>
                <a:latin typeface="Arial Black" panose="020B0A04020102020204" pitchFamily="34" charset="0"/>
                <a:ea typeface="+mj-ea"/>
                <a:cs typeface="+mj-cs"/>
              </a:rPr>
              <a:t>Plate Heat Exchanger Applicable to Industrial Refrigeration</a:t>
            </a:r>
            <a:endParaRPr lang="zh-CN" altLang="en-US" sz="2400" dirty="0">
              <a:solidFill>
                <a:schemeClr val="bg1"/>
              </a:solidFill>
              <a:latin typeface="Arial Black" panose="020B0A04020102020204" pitchFamily="34" charset="0"/>
              <a:ea typeface="+mj-ea"/>
              <a:cs typeface="+mj-cs"/>
            </a:endParaRPr>
          </a:p>
        </p:txBody>
      </p:sp>
      <p:pic>
        <p:nvPicPr>
          <p:cNvPr id="8" name="Picture 7" descr="Klte"/>
          <p:cNvPicPr>
            <a:picLocks noChangeAspect="1" noChangeArrowheads="1"/>
          </p:cNvPicPr>
          <p:nvPr/>
        </p:nvPicPr>
        <p:blipFill>
          <a:blip r:embed="rId4" cstate="print"/>
          <a:srcRect/>
          <a:stretch>
            <a:fillRect/>
          </a:stretch>
        </p:blipFill>
        <p:spPr bwMode="auto">
          <a:xfrm>
            <a:off x="7910146" y="5291138"/>
            <a:ext cx="597877" cy="6477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0" y="404664"/>
            <a:ext cx="9144000" cy="1631216"/>
          </a:xfrm>
          <a:prstGeom prst="rect">
            <a:avLst/>
          </a:prstGeom>
          <a:noFill/>
          <a:ln w="9525">
            <a:noFill/>
            <a:miter lim="800000"/>
          </a:ln>
          <a:effectLst/>
        </p:spPr>
        <p:txBody>
          <a:bodyPr wrap="square">
            <a:spAutoFit/>
          </a:bodyPr>
          <a:lstStyle/>
          <a:p>
            <a:pPr algn="ctr">
              <a:spcBef>
                <a:spcPct val="0"/>
              </a:spcBef>
            </a:pPr>
            <a:r>
              <a:rPr lang="zh-CN" altLang="en-US" sz="4000"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ea typeface="+mj-ea"/>
                <a:cs typeface="+mj-cs"/>
              </a:rPr>
              <a:t>Welded Plate Heat Exchanger </a:t>
            </a:r>
            <a:endParaRPr lang="en-US" altLang="zh-CN" sz="2400" dirty="0">
              <a:solidFill>
                <a:schemeClr val="bg1"/>
              </a:solidFill>
              <a:latin typeface="Arial Black" panose="020B0A04020102020204" pitchFamily="34" charset="0"/>
              <a:ea typeface="+mj-ea"/>
              <a:cs typeface="+mj-cs"/>
            </a:endParaRPr>
          </a:p>
          <a:p>
            <a:pPr defTabSz="482600" eaLnBrk="0" hangingPunct="0">
              <a:spcBef>
                <a:spcPct val="50000"/>
              </a:spcBef>
            </a:pPr>
            <a:endParaRPr lang="en-US" sz="2200" b="1" dirty="0">
              <a:solidFill>
                <a:srgbClr val="002577"/>
              </a:solidFill>
              <a:effectLst/>
            </a:endParaRPr>
          </a:p>
          <a:p>
            <a:pPr defTabSz="482600" eaLnBrk="0" hangingPunct="0">
              <a:spcBef>
                <a:spcPct val="50000"/>
              </a:spcBef>
              <a:buClr>
                <a:srgbClr val="009D57"/>
              </a:buClr>
              <a:buFont typeface="Wingdings" panose="05000000000000000000" pitchFamily="2" charset="2"/>
              <a:buChar char="Ø"/>
            </a:pPr>
            <a:r>
              <a:rPr lang="en-US" dirty="0">
                <a:effectLst/>
              </a:rPr>
              <a:t> 	</a:t>
            </a:r>
            <a:endParaRPr lang="en-US" dirty="0">
              <a:effectLst/>
            </a:endParaRPr>
          </a:p>
        </p:txBody>
      </p:sp>
      <p:grpSp>
        <p:nvGrpSpPr>
          <p:cNvPr id="2" name="Group 3"/>
          <p:cNvGrpSpPr/>
          <p:nvPr/>
        </p:nvGrpSpPr>
        <p:grpSpPr bwMode="auto">
          <a:xfrm>
            <a:off x="1347788" y="3325813"/>
            <a:ext cx="2287587" cy="2840037"/>
            <a:chOff x="1666" y="1333"/>
            <a:chExt cx="2161" cy="2516"/>
          </a:xfrm>
        </p:grpSpPr>
        <p:sp>
          <p:nvSpPr>
            <p:cNvPr id="215044" name="Freeform 4"/>
            <p:cNvSpPr/>
            <p:nvPr/>
          </p:nvSpPr>
          <p:spPr bwMode="auto">
            <a:xfrm>
              <a:off x="3180" y="1333"/>
              <a:ext cx="191" cy="344"/>
            </a:xfrm>
            <a:custGeom>
              <a:avLst/>
              <a:gdLst/>
              <a:ahLst/>
              <a:cxnLst>
                <a:cxn ang="0">
                  <a:pos x="575" y="1034"/>
                </a:cxn>
                <a:cxn ang="0">
                  <a:pos x="575" y="210"/>
                </a:cxn>
                <a:cxn ang="0">
                  <a:pos x="294" y="399"/>
                </a:cxn>
                <a:cxn ang="0">
                  <a:pos x="0" y="0"/>
                </a:cxn>
                <a:cxn ang="0">
                  <a:pos x="1" y="818"/>
                </a:cxn>
                <a:cxn ang="0">
                  <a:pos x="575" y="1034"/>
                </a:cxn>
              </a:cxnLst>
              <a:rect l="0" t="0" r="r" b="b"/>
              <a:pathLst>
                <a:path w="575" h="1034">
                  <a:moveTo>
                    <a:pt x="575" y="1034"/>
                  </a:moveTo>
                  <a:lnTo>
                    <a:pt x="575" y="210"/>
                  </a:lnTo>
                  <a:lnTo>
                    <a:pt x="294" y="399"/>
                  </a:lnTo>
                  <a:lnTo>
                    <a:pt x="0" y="0"/>
                  </a:lnTo>
                  <a:lnTo>
                    <a:pt x="1" y="818"/>
                  </a:lnTo>
                  <a:lnTo>
                    <a:pt x="575" y="1034"/>
                  </a:lnTo>
                  <a:close/>
                </a:path>
              </a:pathLst>
            </a:custGeom>
            <a:solidFill>
              <a:srgbClr val="FF8080"/>
            </a:solidFill>
            <a:ln w="0">
              <a:solidFill>
                <a:srgbClr val="FF8080"/>
              </a:solidFill>
              <a:prstDash val="solid"/>
              <a:round/>
            </a:ln>
          </p:spPr>
          <p:txBody>
            <a:bodyPr/>
            <a:lstStyle/>
            <a:p>
              <a:endParaRPr lang="zh-CN" altLang="en-US"/>
            </a:p>
          </p:txBody>
        </p:sp>
        <p:sp>
          <p:nvSpPr>
            <p:cNvPr id="215045" name="Freeform 5"/>
            <p:cNvSpPr/>
            <p:nvPr/>
          </p:nvSpPr>
          <p:spPr bwMode="auto">
            <a:xfrm>
              <a:off x="3496" y="1534"/>
              <a:ext cx="254" cy="447"/>
            </a:xfrm>
            <a:custGeom>
              <a:avLst/>
              <a:gdLst/>
              <a:ahLst/>
              <a:cxnLst>
                <a:cxn ang="0">
                  <a:pos x="0" y="762"/>
                </a:cxn>
                <a:cxn ang="0">
                  <a:pos x="0" y="400"/>
                </a:cxn>
                <a:cxn ang="0">
                  <a:pos x="347" y="0"/>
                </a:cxn>
                <a:cxn ang="0">
                  <a:pos x="762" y="903"/>
                </a:cxn>
                <a:cxn ang="0">
                  <a:pos x="762" y="1341"/>
                </a:cxn>
                <a:cxn ang="0">
                  <a:pos x="0" y="762"/>
                </a:cxn>
              </a:cxnLst>
              <a:rect l="0" t="0" r="r" b="b"/>
              <a:pathLst>
                <a:path w="762" h="1341">
                  <a:moveTo>
                    <a:pt x="0" y="762"/>
                  </a:moveTo>
                  <a:lnTo>
                    <a:pt x="0" y="400"/>
                  </a:lnTo>
                  <a:lnTo>
                    <a:pt x="347" y="0"/>
                  </a:lnTo>
                  <a:lnTo>
                    <a:pt x="762" y="903"/>
                  </a:lnTo>
                  <a:lnTo>
                    <a:pt x="762" y="1341"/>
                  </a:lnTo>
                  <a:lnTo>
                    <a:pt x="0" y="762"/>
                  </a:lnTo>
                  <a:close/>
                </a:path>
              </a:pathLst>
            </a:custGeom>
            <a:solidFill>
              <a:srgbClr val="BCE4FF"/>
            </a:solidFill>
            <a:ln w="9525">
              <a:noFill/>
              <a:round/>
            </a:ln>
          </p:spPr>
          <p:txBody>
            <a:bodyPr/>
            <a:lstStyle/>
            <a:p>
              <a:endParaRPr lang="zh-CN" altLang="en-US"/>
            </a:p>
          </p:txBody>
        </p:sp>
        <p:sp>
          <p:nvSpPr>
            <p:cNvPr id="215046" name="Rectangle 6"/>
            <p:cNvSpPr>
              <a:spLocks noChangeArrowheads="1"/>
            </p:cNvSpPr>
            <p:nvPr/>
          </p:nvSpPr>
          <p:spPr bwMode="auto">
            <a:xfrm>
              <a:off x="1798" y="2171"/>
              <a:ext cx="559" cy="53"/>
            </a:xfrm>
            <a:prstGeom prst="rect">
              <a:avLst/>
            </a:prstGeom>
            <a:solidFill>
              <a:srgbClr val="BCE3FF"/>
            </a:solidFill>
            <a:ln w="9525">
              <a:noFill/>
              <a:miter lim="800000"/>
            </a:ln>
          </p:spPr>
          <p:txBody>
            <a:bodyPr/>
            <a:lstStyle/>
            <a:p>
              <a:endParaRPr lang="zh-CN" altLang="en-US"/>
            </a:p>
          </p:txBody>
        </p:sp>
        <p:sp>
          <p:nvSpPr>
            <p:cNvPr id="215047" name="Rectangle 7"/>
            <p:cNvSpPr>
              <a:spLocks noChangeArrowheads="1"/>
            </p:cNvSpPr>
            <p:nvPr/>
          </p:nvSpPr>
          <p:spPr bwMode="auto">
            <a:xfrm>
              <a:off x="1798" y="2224"/>
              <a:ext cx="559" cy="54"/>
            </a:xfrm>
            <a:prstGeom prst="rect">
              <a:avLst/>
            </a:prstGeom>
            <a:solidFill>
              <a:srgbClr val="BAE1FF"/>
            </a:solidFill>
            <a:ln w="9525">
              <a:noFill/>
              <a:miter lim="800000"/>
            </a:ln>
          </p:spPr>
          <p:txBody>
            <a:bodyPr/>
            <a:lstStyle/>
            <a:p>
              <a:endParaRPr lang="zh-CN" altLang="en-US"/>
            </a:p>
          </p:txBody>
        </p:sp>
        <p:sp>
          <p:nvSpPr>
            <p:cNvPr id="215048" name="Rectangle 8"/>
            <p:cNvSpPr>
              <a:spLocks noChangeArrowheads="1"/>
            </p:cNvSpPr>
            <p:nvPr/>
          </p:nvSpPr>
          <p:spPr bwMode="auto">
            <a:xfrm>
              <a:off x="1798" y="2278"/>
              <a:ext cx="559" cy="53"/>
            </a:xfrm>
            <a:prstGeom prst="rect">
              <a:avLst/>
            </a:prstGeom>
            <a:solidFill>
              <a:srgbClr val="B8DFFF"/>
            </a:solidFill>
            <a:ln w="9525">
              <a:noFill/>
              <a:miter lim="800000"/>
            </a:ln>
          </p:spPr>
          <p:txBody>
            <a:bodyPr/>
            <a:lstStyle/>
            <a:p>
              <a:endParaRPr lang="zh-CN" altLang="en-US"/>
            </a:p>
          </p:txBody>
        </p:sp>
        <p:sp>
          <p:nvSpPr>
            <p:cNvPr id="215049" name="Rectangle 9"/>
            <p:cNvSpPr>
              <a:spLocks noChangeArrowheads="1"/>
            </p:cNvSpPr>
            <p:nvPr/>
          </p:nvSpPr>
          <p:spPr bwMode="auto">
            <a:xfrm>
              <a:off x="1798" y="2331"/>
              <a:ext cx="559" cy="53"/>
            </a:xfrm>
            <a:prstGeom prst="rect">
              <a:avLst/>
            </a:prstGeom>
            <a:solidFill>
              <a:srgbClr val="B6DCFF"/>
            </a:solidFill>
            <a:ln w="9525">
              <a:noFill/>
              <a:miter lim="800000"/>
            </a:ln>
          </p:spPr>
          <p:txBody>
            <a:bodyPr/>
            <a:lstStyle/>
            <a:p>
              <a:endParaRPr lang="zh-CN" altLang="en-US"/>
            </a:p>
          </p:txBody>
        </p:sp>
        <p:sp>
          <p:nvSpPr>
            <p:cNvPr id="215050" name="Rectangle 10"/>
            <p:cNvSpPr>
              <a:spLocks noChangeArrowheads="1"/>
            </p:cNvSpPr>
            <p:nvPr/>
          </p:nvSpPr>
          <p:spPr bwMode="auto">
            <a:xfrm>
              <a:off x="1798" y="2384"/>
              <a:ext cx="559" cy="54"/>
            </a:xfrm>
            <a:prstGeom prst="rect">
              <a:avLst/>
            </a:prstGeom>
            <a:solidFill>
              <a:srgbClr val="B4DAFF"/>
            </a:solidFill>
            <a:ln w="9525">
              <a:noFill/>
              <a:miter lim="800000"/>
            </a:ln>
          </p:spPr>
          <p:txBody>
            <a:bodyPr/>
            <a:lstStyle/>
            <a:p>
              <a:endParaRPr lang="zh-CN" altLang="en-US"/>
            </a:p>
          </p:txBody>
        </p:sp>
        <p:sp>
          <p:nvSpPr>
            <p:cNvPr id="215051" name="Rectangle 11"/>
            <p:cNvSpPr>
              <a:spLocks noChangeArrowheads="1"/>
            </p:cNvSpPr>
            <p:nvPr/>
          </p:nvSpPr>
          <p:spPr bwMode="auto">
            <a:xfrm>
              <a:off x="1798" y="2438"/>
              <a:ext cx="559" cy="53"/>
            </a:xfrm>
            <a:prstGeom prst="rect">
              <a:avLst/>
            </a:prstGeom>
            <a:solidFill>
              <a:srgbClr val="B2D7FF"/>
            </a:solidFill>
            <a:ln w="9525">
              <a:noFill/>
              <a:miter lim="800000"/>
            </a:ln>
          </p:spPr>
          <p:txBody>
            <a:bodyPr/>
            <a:lstStyle/>
            <a:p>
              <a:endParaRPr lang="zh-CN" altLang="en-US"/>
            </a:p>
          </p:txBody>
        </p:sp>
        <p:sp>
          <p:nvSpPr>
            <p:cNvPr id="215052" name="Rectangle 12"/>
            <p:cNvSpPr>
              <a:spLocks noChangeArrowheads="1"/>
            </p:cNvSpPr>
            <p:nvPr/>
          </p:nvSpPr>
          <p:spPr bwMode="auto">
            <a:xfrm>
              <a:off x="1798" y="2491"/>
              <a:ext cx="559" cy="53"/>
            </a:xfrm>
            <a:prstGeom prst="rect">
              <a:avLst/>
            </a:prstGeom>
            <a:solidFill>
              <a:srgbClr val="B0D5FF"/>
            </a:solidFill>
            <a:ln w="9525">
              <a:noFill/>
              <a:miter lim="800000"/>
            </a:ln>
          </p:spPr>
          <p:txBody>
            <a:bodyPr/>
            <a:lstStyle/>
            <a:p>
              <a:endParaRPr lang="zh-CN" altLang="en-US"/>
            </a:p>
          </p:txBody>
        </p:sp>
        <p:sp>
          <p:nvSpPr>
            <p:cNvPr id="215053" name="Rectangle 13"/>
            <p:cNvSpPr>
              <a:spLocks noChangeArrowheads="1"/>
            </p:cNvSpPr>
            <p:nvPr/>
          </p:nvSpPr>
          <p:spPr bwMode="auto">
            <a:xfrm>
              <a:off x="1798" y="2544"/>
              <a:ext cx="559" cy="54"/>
            </a:xfrm>
            <a:prstGeom prst="rect">
              <a:avLst/>
            </a:prstGeom>
            <a:solidFill>
              <a:srgbClr val="AED2FF"/>
            </a:solidFill>
            <a:ln w="9525">
              <a:noFill/>
              <a:miter lim="800000"/>
            </a:ln>
          </p:spPr>
          <p:txBody>
            <a:bodyPr/>
            <a:lstStyle/>
            <a:p>
              <a:endParaRPr lang="zh-CN" altLang="en-US"/>
            </a:p>
          </p:txBody>
        </p:sp>
        <p:sp>
          <p:nvSpPr>
            <p:cNvPr id="215054" name="Rectangle 14"/>
            <p:cNvSpPr>
              <a:spLocks noChangeArrowheads="1"/>
            </p:cNvSpPr>
            <p:nvPr/>
          </p:nvSpPr>
          <p:spPr bwMode="auto">
            <a:xfrm>
              <a:off x="1798" y="2598"/>
              <a:ext cx="559" cy="53"/>
            </a:xfrm>
            <a:prstGeom prst="rect">
              <a:avLst/>
            </a:prstGeom>
            <a:solidFill>
              <a:srgbClr val="ACD0FF"/>
            </a:solidFill>
            <a:ln w="9525">
              <a:noFill/>
              <a:miter lim="800000"/>
            </a:ln>
          </p:spPr>
          <p:txBody>
            <a:bodyPr/>
            <a:lstStyle/>
            <a:p>
              <a:endParaRPr lang="zh-CN" altLang="en-US"/>
            </a:p>
          </p:txBody>
        </p:sp>
        <p:sp>
          <p:nvSpPr>
            <p:cNvPr id="215055" name="Rectangle 15"/>
            <p:cNvSpPr>
              <a:spLocks noChangeArrowheads="1"/>
            </p:cNvSpPr>
            <p:nvPr/>
          </p:nvSpPr>
          <p:spPr bwMode="auto">
            <a:xfrm>
              <a:off x="1798" y="2651"/>
              <a:ext cx="559" cy="54"/>
            </a:xfrm>
            <a:prstGeom prst="rect">
              <a:avLst/>
            </a:prstGeom>
            <a:solidFill>
              <a:srgbClr val="AACDFF"/>
            </a:solidFill>
            <a:ln w="9525">
              <a:noFill/>
              <a:miter lim="800000"/>
            </a:ln>
          </p:spPr>
          <p:txBody>
            <a:bodyPr/>
            <a:lstStyle/>
            <a:p>
              <a:endParaRPr lang="zh-CN" altLang="en-US"/>
            </a:p>
          </p:txBody>
        </p:sp>
        <p:sp>
          <p:nvSpPr>
            <p:cNvPr id="215056" name="Rectangle 16"/>
            <p:cNvSpPr>
              <a:spLocks noChangeArrowheads="1"/>
            </p:cNvSpPr>
            <p:nvPr/>
          </p:nvSpPr>
          <p:spPr bwMode="auto">
            <a:xfrm>
              <a:off x="1798" y="2705"/>
              <a:ext cx="559" cy="53"/>
            </a:xfrm>
            <a:prstGeom prst="rect">
              <a:avLst/>
            </a:prstGeom>
            <a:solidFill>
              <a:srgbClr val="A8CAFF"/>
            </a:solidFill>
            <a:ln w="9525">
              <a:noFill/>
              <a:miter lim="800000"/>
            </a:ln>
          </p:spPr>
          <p:txBody>
            <a:bodyPr/>
            <a:lstStyle/>
            <a:p>
              <a:endParaRPr lang="zh-CN" altLang="en-US"/>
            </a:p>
          </p:txBody>
        </p:sp>
        <p:sp>
          <p:nvSpPr>
            <p:cNvPr id="215057" name="Rectangle 17"/>
            <p:cNvSpPr>
              <a:spLocks noChangeArrowheads="1"/>
            </p:cNvSpPr>
            <p:nvPr/>
          </p:nvSpPr>
          <p:spPr bwMode="auto">
            <a:xfrm>
              <a:off x="1798" y="2758"/>
              <a:ext cx="559" cy="53"/>
            </a:xfrm>
            <a:prstGeom prst="rect">
              <a:avLst/>
            </a:prstGeom>
            <a:solidFill>
              <a:srgbClr val="A6C7FF"/>
            </a:solidFill>
            <a:ln w="9525">
              <a:noFill/>
              <a:miter lim="800000"/>
            </a:ln>
          </p:spPr>
          <p:txBody>
            <a:bodyPr/>
            <a:lstStyle/>
            <a:p>
              <a:endParaRPr lang="zh-CN" altLang="en-US"/>
            </a:p>
          </p:txBody>
        </p:sp>
        <p:sp>
          <p:nvSpPr>
            <p:cNvPr id="215058" name="Rectangle 18"/>
            <p:cNvSpPr>
              <a:spLocks noChangeArrowheads="1"/>
            </p:cNvSpPr>
            <p:nvPr/>
          </p:nvSpPr>
          <p:spPr bwMode="auto">
            <a:xfrm>
              <a:off x="1798" y="2811"/>
              <a:ext cx="559" cy="54"/>
            </a:xfrm>
            <a:prstGeom prst="rect">
              <a:avLst/>
            </a:prstGeom>
            <a:solidFill>
              <a:srgbClr val="A4C4FF"/>
            </a:solidFill>
            <a:ln w="9525">
              <a:noFill/>
              <a:miter lim="800000"/>
            </a:ln>
          </p:spPr>
          <p:txBody>
            <a:bodyPr/>
            <a:lstStyle/>
            <a:p>
              <a:endParaRPr lang="zh-CN" altLang="en-US"/>
            </a:p>
          </p:txBody>
        </p:sp>
        <p:sp>
          <p:nvSpPr>
            <p:cNvPr id="215059" name="Rectangle 19"/>
            <p:cNvSpPr>
              <a:spLocks noChangeArrowheads="1"/>
            </p:cNvSpPr>
            <p:nvPr/>
          </p:nvSpPr>
          <p:spPr bwMode="auto">
            <a:xfrm>
              <a:off x="1798" y="2865"/>
              <a:ext cx="559" cy="53"/>
            </a:xfrm>
            <a:prstGeom prst="rect">
              <a:avLst/>
            </a:prstGeom>
            <a:solidFill>
              <a:srgbClr val="A2C1FF"/>
            </a:solidFill>
            <a:ln w="9525">
              <a:noFill/>
              <a:miter lim="800000"/>
            </a:ln>
          </p:spPr>
          <p:txBody>
            <a:bodyPr/>
            <a:lstStyle/>
            <a:p>
              <a:endParaRPr lang="zh-CN" altLang="en-US"/>
            </a:p>
          </p:txBody>
        </p:sp>
        <p:sp>
          <p:nvSpPr>
            <p:cNvPr id="215060" name="Rectangle 20"/>
            <p:cNvSpPr>
              <a:spLocks noChangeArrowheads="1"/>
            </p:cNvSpPr>
            <p:nvPr/>
          </p:nvSpPr>
          <p:spPr bwMode="auto">
            <a:xfrm>
              <a:off x="1798" y="2918"/>
              <a:ext cx="559" cy="53"/>
            </a:xfrm>
            <a:prstGeom prst="rect">
              <a:avLst/>
            </a:prstGeom>
            <a:solidFill>
              <a:srgbClr val="A0BEFF"/>
            </a:solidFill>
            <a:ln w="9525">
              <a:noFill/>
              <a:miter lim="800000"/>
            </a:ln>
          </p:spPr>
          <p:txBody>
            <a:bodyPr/>
            <a:lstStyle/>
            <a:p>
              <a:endParaRPr lang="zh-CN" altLang="en-US"/>
            </a:p>
          </p:txBody>
        </p:sp>
        <p:sp>
          <p:nvSpPr>
            <p:cNvPr id="215061" name="Rectangle 21"/>
            <p:cNvSpPr>
              <a:spLocks noChangeArrowheads="1"/>
            </p:cNvSpPr>
            <p:nvPr/>
          </p:nvSpPr>
          <p:spPr bwMode="auto">
            <a:xfrm>
              <a:off x="1798" y="2971"/>
              <a:ext cx="559" cy="54"/>
            </a:xfrm>
            <a:prstGeom prst="rect">
              <a:avLst/>
            </a:prstGeom>
            <a:solidFill>
              <a:srgbClr val="9EBAFF"/>
            </a:solidFill>
            <a:ln w="9525">
              <a:noFill/>
              <a:miter lim="800000"/>
            </a:ln>
          </p:spPr>
          <p:txBody>
            <a:bodyPr/>
            <a:lstStyle/>
            <a:p>
              <a:endParaRPr lang="zh-CN" altLang="en-US"/>
            </a:p>
          </p:txBody>
        </p:sp>
        <p:sp>
          <p:nvSpPr>
            <p:cNvPr id="215062" name="Rectangle 22"/>
            <p:cNvSpPr>
              <a:spLocks noChangeArrowheads="1"/>
            </p:cNvSpPr>
            <p:nvPr/>
          </p:nvSpPr>
          <p:spPr bwMode="auto">
            <a:xfrm>
              <a:off x="1798" y="3025"/>
              <a:ext cx="559" cy="53"/>
            </a:xfrm>
            <a:prstGeom prst="rect">
              <a:avLst/>
            </a:prstGeom>
            <a:solidFill>
              <a:srgbClr val="9CB7FF"/>
            </a:solidFill>
            <a:ln w="9525">
              <a:noFill/>
              <a:miter lim="800000"/>
            </a:ln>
          </p:spPr>
          <p:txBody>
            <a:bodyPr/>
            <a:lstStyle/>
            <a:p>
              <a:endParaRPr lang="zh-CN" altLang="en-US"/>
            </a:p>
          </p:txBody>
        </p:sp>
        <p:sp>
          <p:nvSpPr>
            <p:cNvPr id="215063" name="Rectangle 23"/>
            <p:cNvSpPr>
              <a:spLocks noChangeArrowheads="1"/>
            </p:cNvSpPr>
            <p:nvPr/>
          </p:nvSpPr>
          <p:spPr bwMode="auto">
            <a:xfrm>
              <a:off x="1798" y="3078"/>
              <a:ext cx="559" cy="53"/>
            </a:xfrm>
            <a:prstGeom prst="rect">
              <a:avLst/>
            </a:prstGeom>
            <a:solidFill>
              <a:srgbClr val="9AB4FF"/>
            </a:solidFill>
            <a:ln w="9525">
              <a:noFill/>
              <a:miter lim="800000"/>
            </a:ln>
          </p:spPr>
          <p:txBody>
            <a:bodyPr/>
            <a:lstStyle/>
            <a:p>
              <a:endParaRPr lang="zh-CN" altLang="en-US"/>
            </a:p>
          </p:txBody>
        </p:sp>
        <p:sp>
          <p:nvSpPr>
            <p:cNvPr id="215064" name="Rectangle 24"/>
            <p:cNvSpPr>
              <a:spLocks noChangeArrowheads="1"/>
            </p:cNvSpPr>
            <p:nvPr/>
          </p:nvSpPr>
          <p:spPr bwMode="auto">
            <a:xfrm>
              <a:off x="1798" y="3131"/>
              <a:ext cx="559" cy="54"/>
            </a:xfrm>
            <a:prstGeom prst="rect">
              <a:avLst/>
            </a:prstGeom>
            <a:solidFill>
              <a:srgbClr val="98B0FF"/>
            </a:solidFill>
            <a:ln w="9525">
              <a:noFill/>
              <a:miter lim="800000"/>
            </a:ln>
          </p:spPr>
          <p:txBody>
            <a:bodyPr/>
            <a:lstStyle/>
            <a:p>
              <a:endParaRPr lang="zh-CN" altLang="en-US"/>
            </a:p>
          </p:txBody>
        </p:sp>
        <p:sp>
          <p:nvSpPr>
            <p:cNvPr id="215065" name="Rectangle 25"/>
            <p:cNvSpPr>
              <a:spLocks noChangeArrowheads="1"/>
            </p:cNvSpPr>
            <p:nvPr/>
          </p:nvSpPr>
          <p:spPr bwMode="auto">
            <a:xfrm>
              <a:off x="1798" y="3185"/>
              <a:ext cx="559" cy="53"/>
            </a:xfrm>
            <a:prstGeom prst="rect">
              <a:avLst/>
            </a:prstGeom>
            <a:solidFill>
              <a:srgbClr val="96ACFF"/>
            </a:solidFill>
            <a:ln w="9525">
              <a:noFill/>
              <a:miter lim="800000"/>
            </a:ln>
          </p:spPr>
          <p:txBody>
            <a:bodyPr/>
            <a:lstStyle/>
            <a:p>
              <a:endParaRPr lang="zh-CN" altLang="en-US"/>
            </a:p>
          </p:txBody>
        </p:sp>
        <p:sp>
          <p:nvSpPr>
            <p:cNvPr id="215066" name="Rectangle 26"/>
            <p:cNvSpPr>
              <a:spLocks noChangeArrowheads="1"/>
            </p:cNvSpPr>
            <p:nvPr/>
          </p:nvSpPr>
          <p:spPr bwMode="auto">
            <a:xfrm>
              <a:off x="1798" y="3238"/>
              <a:ext cx="559" cy="53"/>
            </a:xfrm>
            <a:prstGeom prst="rect">
              <a:avLst/>
            </a:prstGeom>
            <a:solidFill>
              <a:srgbClr val="94A8FF"/>
            </a:solidFill>
            <a:ln w="9525">
              <a:noFill/>
              <a:miter lim="800000"/>
            </a:ln>
          </p:spPr>
          <p:txBody>
            <a:bodyPr/>
            <a:lstStyle/>
            <a:p>
              <a:endParaRPr lang="zh-CN" altLang="en-US"/>
            </a:p>
          </p:txBody>
        </p:sp>
        <p:sp>
          <p:nvSpPr>
            <p:cNvPr id="215067" name="Rectangle 27"/>
            <p:cNvSpPr>
              <a:spLocks noChangeArrowheads="1"/>
            </p:cNvSpPr>
            <p:nvPr/>
          </p:nvSpPr>
          <p:spPr bwMode="auto">
            <a:xfrm>
              <a:off x="1798" y="3291"/>
              <a:ext cx="559" cy="54"/>
            </a:xfrm>
            <a:prstGeom prst="rect">
              <a:avLst/>
            </a:prstGeom>
            <a:solidFill>
              <a:srgbClr val="92A5FF"/>
            </a:solidFill>
            <a:ln w="9525">
              <a:noFill/>
              <a:miter lim="800000"/>
            </a:ln>
          </p:spPr>
          <p:txBody>
            <a:bodyPr/>
            <a:lstStyle/>
            <a:p>
              <a:endParaRPr lang="zh-CN" altLang="en-US"/>
            </a:p>
          </p:txBody>
        </p:sp>
        <p:sp>
          <p:nvSpPr>
            <p:cNvPr id="215068" name="Rectangle 28"/>
            <p:cNvSpPr>
              <a:spLocks noChangeArrowheads="1"/>
            </p:cNvSpPr>
            <p:nvPr/>
          </p:nvSpPr>
          <p:spPr bwMode="auto">
            <a:xfrm>
              <a:off x="1798" y="3345"/>
              <a:ext cx="559" cy="53"/>
            </a:xfrm>
            <a:prstGeom prst="rect">
              <a:avLst/>
            </a:prstGeom>
            <a:solidFill>
              <a:srgbClr val="90A1FF"/>
            </a:solidFill>
            <a:ln w="9525">
              <a:noFill/>
              <a:miter lim="800000"/>
            </a:ln>
          </p:spPr>
          <p:txBody>
            <a:bodyPr/>
            <a:lstStyle/>
            <a:p>
              <a:endParaRPr lang="zh-CN" altLang="en-US"/>
            </a:p>
          </p:txBody>
        </p:sp>
        <p:sp>
          <p:nvSpPr>
            <p:cNvPr id="215069" name="Rectangle 29"/>
            <p:cNvSpPr>
              <a:spLocks noChangeArrowheads="1"/>
            </p:cNvSpPr>
            <p:nvPr/>
          </p:nvSpPr>
          <p:spPr bwMode="auto">
            <a:xfrm>
              <a:off x="1798" y="3398"/>
              <a:ext cx="559" cy="54"/>
            </a:xfrm>
            <a:prstGeom prst="rect">
              <a:avLst/>
            </a:prstGeom>
            <a:solidFill>
              <a:srgbClr val="8E9DFF"/>
            </a:solidFill>
            <a:ln w="9525">
              <a:noFill/>
              <a:miter lim="800000"/>
            </a:ln>
          </p:spPr>
          <p:txBody>
            <a:bodyPr/>
            <a:lstStyle/>
            <a:p>
              <a:endParaRPr lang="zh-CN" altLang="en-US"/>
            </a:p>
          </p:txBody>
        </p:sp>
        <p:sp>
          <p:nvSpPr>
            <p:cNvPr id="215070" name="Rectangle 30"/>
            <p:cNvSpPr>
              <a:spLocks noChangeArrowheads="1"/>
            </p:cNvSpPr>
            <p:nvPr/>
          </p:nvSpPr>
          <p:spPr bwMode="auto">
            <a:xfrm>
              <a:off x="1798" y="3452"/>
              <a:ext cx="559" cy="53"/>
            </a:xfrm>
            <a:prstGeom prst="rect">
              <a:avLst/>
            </a:prstGeom>
            <a:solidFill>
              <a:srgbClr val="8C99FF"/>
            </a:solidFill>
            <a:ln w="9525">
              <a:noFill/>
              <a:miter lim="800000"/>
            </a:ln>
          </p:spPr>
          <p:txBody>
            <a:bodyPr/>
            <a:lstStyle/>
            <a:p>
              <a:endParaRPr lang="zh-CN" altLang="en-US"/>
            </a:p>
          </p:txBody>
        </p:sp>
        <p:sp>
          <p:nvSpPr>
            <p:cNvPr id="215071" name="Rectangle 31"/>
            <p:cNvSpPr>
              <a:spLocks noChangeArrowheads="1"/>
            </p:cNvSpPr>
            <p:nvPr/>
          </p:nvSpPr>
          <p:spPr bwMode="auto">
            <a:xfrm>
              <a:off x="1798" y="3505"/>
              <a:ext cx="559" cy="53"/>
            </a:xfrm>
            <a:prstGeom prst="rect">
              <a:avLst/>
            </a:prstGeom>
            <a:solidFill>
              <a:srgbClr val="8A95FF"/>
            </a:solidFill>
            <a:ln w="9525">
              <a:noFill/>
              <a:miter lim="800000"/>
            </a:ln>
          </p:spPr>
          <p:txBody>
            <a:bodyPr/>
            <a:lstStyle/>
            <a:p>
              <a:endParaRPr lang="zh-CN" altLang="en-US"/>
            </a:p>
          </p:txBody>
        </p:sp>
        <p:sp>
          <p:nvSpPr>
            <p:cNvPr id="215072" name="Rectangle 32"/>
            <p:cNvSpPr>
              <a:spLocks noChangeArrowheads="1"/>
            </p:cNvSpPr>
            <p:nvPr/>
          </p:nvSpPr>
          <p:spPr bwMode="auto">
            <a:xfrm>
              <a:off x="1798" y="3558"/>
              <a:ext cx="559" cy="54"/>
            </a:xfrm>
            <a:prstGeom prst="rect">
              <a:avLst/>
            </a:prstGeom>
            <a:solidFill>
              <a:srgbClr val="8891FF"/>
            </a:solidFill>
            <a:ln w="9525">
              <a:noFill/>
              <a:miter lim="800000"/>
            </a:ln>
          </p:spPr>
          <p:txBody>
            <a:bodyPr/>
            <a:lstStyle/>
            <a:p>
              <a:endParaRPr lang="zh-CN" altLang="en-US"/>
            </a:p>
          </p:txBody>
        </p:sp>
        <p:sp>
          <p:nvSpPr>
            <p:cNvPr id="215073" name="Rectangle 33"/>
            <p:cNvSpPr>
              <a:spLocks noChangeArrowheads="1"/>
            </p:cNvSpPr>
            <p:nvPr/>
          </p:nvSpPr>
          <p:spPr bwMode="auto">
            <a:xfrm>
              <a:off x="1798" y="3612"/>
              <a:ext cx="559" cy="53"/>
            </a:xfrm>
            <a:prstGeom prst="rect">
              <a:avLst/>
            </a:prstGeom>
            <a:solidFill>
              <a:srgbClr val="868DFF"/>
            </a:solidFill>
            <a:ln w="9525">
              <a:noFill/>
              <a:miter lim="800000"/>
            </a:ln>
          </p:spPr>
          <p:txBody>
            <a:bodyPr/>
            <a:lstStyle/>
            <a:p>
              <a:endParaRPr lang="zh-CN" altLang="en-US"/>
            </a:p>
          </p:txBody>
        </p:sp>
        <p:sp>
          <p:nvSpPr>
            <p:cNvPr id="215074" name="Rectangle 34"/>
            <p:cNvSpPr>
              <a:spLocks noChangeArrowheads="1"/>
            </p:cNvSpPr>
            <p:nvPr/>
          </p:nvSpPr>
          <p:spPr bwMode="auto">
            <a:xfrm>
              <a:off x="1798" y="3665"/>
              <a:ext cx="559" cy="53"/>
            </a:xfrm>
            <a:prstGeom prst="rect">
              <a:avLst/>
            </a:prstGeom>
            <a:solidFill>
              <a:srgbClr val="8488FF"/>
            </a:solidFill>
            <a:ln w="9525">
              <a:noFill/>
              <a:miter lim="800000"/>
            </a:ln>
          </p:spPr>
          <p:txBody>
            <a:bodyPr/>
            <a:lstStyle/>
            <a:p>
              <a:endParaRPr lang="zh-CN" altLang="en-US"/>
            </a:p>
          </p:txBody>
        </p:sp>
        <p:sp>
          <p:nvSpPr>
            <p:cNvPr id="215075" name="Rectangle 35"/>
            <p:cNvSpPr>
              <a:spLocks noChangeArrowheads="1"/>
            </p:cNvSpPr>
            <p:nvPr/>
          </p:nvSpPr>
          <p:spPr bwMode="auto">
            <a:xfrm>
              <a:off x="1798" y="3718"/>
              <a:ext cx="559" cy="54"/>
            </a:xfrm>
            <a:prstGeom prst="rect">
              <a:avLst/>
            </a:prstGeom>
            <a:solidFill>
              <a:srgbClr val="8284FF"/>
            </a:solidFill>
            <a:ln w="9525">
              <a:noFill/>
              <a:miter lim="800000"/>
            </a:ln>
          </p:spPr>
          <p:txBody>
            <a:bodyPr/>
            <a:lstStyle/>
            <a:p>
              <a:endParaRPr lang="zh-CN" altLang="en-US"/>
            </a:p>
          </p:txBody>
        </p:sp>
        <p:sp>
          <p:nvSpPr>
            <p:cNvPr id="215076" name="Rectangle 36"/>
            <p:cNvSpPr>
              <a:spLocks noChangeArrowheads="1"/>
            </p:cNvSpPr>
            <p:nvPr/>
          </p:nvSpPr>
          <p:spPr bwMode="auto">
            <a:xfrm>
              <a:off x="1798" y="3772"/>
              <a:ext cx="559" cy="26"/>
            </a:xfrm>
            <a:prstGeom prst="rect">
              <a:avLst/>
            </a:prstGeom>
            <a:solidFill>
              <a:srgbClr val="8080FF"/>
            </a:solidFill>
            <a:ln w="9525">
              <a:noFill/>
              <a:miter lim="800000"/>
            </a:ln>
          </p:spPr>
          <p:txBody>
            <a:bodyPr/>
            <a:lstStyle/>
            <a:p>
              <a:endParaRPr lang="zh-CN" altLang="en-US"/>
            </a:p>
          </p:txBody>
        </p:sp>
        <p:sp>
          <p:nvSpPr>
            <p:cNvPr id="215077" name="Freeform 37"/>
            <p:cNvSpPr/>
            <p:nvPr/>
          </p:nvSpPr>
          <p:spPr bwMode="auto">
            <a:xfrm>
              <a:off x="1798" y="2198"/>
              <a:ext cx="559" cy="1600"/>
            </a:xfrm>
            <a:custGeom>
              <a:avLst/>
              <a:gdLst/>
              <a:ahLst/>
              <a:cxnLst>
                <a:cxn ang="0">
                  <a:pos x="584" y="4802"/>
                </a:cxn>
                <a:cxn ang="0">
                  <a:pos x="261" y="4266"/>
                </a:cxn>
                <a:cxn ang="0">
                  <a:pos x="9" y="4412"/>
                </a:cxn>
                <a:cxn ang="0">
                  <a:pos x="0" y="909"/>
                </a:cxn>
                <a:cxn ang="0">
                  <a:pos x="906" y="1268"/>
                </a:cxn>
                <a:cxn ang="0">
                  <a:pos x="906" y="385"/>
                </a:cxn>
                <a:cxn ang="0">
                  <a:pos x="1279" y="0"/>
                </a:cxn>
                <a:cxn ang="0">
                  <a:pos x="1673" y="923"/>
                </a:cxn>
                <a:cxn ang="0">
                  <a:pos x="1677" y="4241"/>
                </a:cxn>
                <a:cxn ang="0">
                  <a:pos x="584" y="3862"/>
                </a:cxn>
                <a:cxn ang="0">
                  <a:pos x="584" y="4802"/>
                </a:cxn>
              </a:cxnLst>
              <a:rect l="0" t="0" r="r" b="b"/>
              <a:pathLst>
                <a:path w="1677" h="4802">
                  <a:moveTo>
                    <a:pt x="584" y="4802"/>
                  </a:moveTo>
                  <a:lnTo>
                    <a:pt x="261" y="4266"/>
                  </a:lnTo>
                  <a:lnTo>
                    <a:pt x="9" y="4412"/>
                  </a:lnTo>
                  <a:lnTo>
                    <a:pt x="0" y="909"/>
                  </a:lnTo>
                  <a:lnTo>
                    <a:pt x="906" y="1268"/>
                  </a:lnTo>
                  <a:lnTo>
                    <a:pt x="906" y="385"/>
                  </a:lnTo>
                  <a:lnTo>
                    <a:pt x="1279" y="0"/>
                  </a:lnTo>
                  <a:lnTo>
                    <a:pt x="1673" y="923"/>
                  </a:lnTo>
                  <a:lnTo>
                    <a:pt x="1677" y="4241"/>
                  </a:lnTo>
                  <a:lnTo>
                    <a:pt x="584" y="3862"/>
                  </a:lnTo>
                  <a:lnTo>
                    <a:pt x="584" y="4802"/>
                  </a:lnTo>
                  <a:close/>
                </a:path>
              </a:pathLst>
            </a:custGeom>
            <a:solidFill>
              <a:srgbClr val="000000"/>
            </a:solidFill>
            <a:ln w="9525">
              <a:noFill/>
              <a:round/>
            </a:ln>
          </p:spPr>
          <p:txBody>
            <a:bodyPr/>
            <a:lstStyle/>
            <a:p>
              <a:endParaRPr lang="zh-CN" altLang="en-US"/>
            </a:p>
          </p:txBody>
        </p:sp>
        <p:sp>
          <p:nvSpPr>
            <p:cNvPr id="215078" name="Rectangle 38"/>
            <p:cNvSpPr>
              <a:spLocks noChangeArrowheads="1"/>
            </p:cNvSpPr>
            <p:nvPr/>
          </p:nvSpPr>
          <p:spPr bwMode="auto">
            <a:xfrm>
              <a:off x="1798" y="2171"/>
              <a:ext cx="559" cy="53"/>
            </a:xfrm>
            <a:prstGeom prst="rect">
              <a:avLst/>
            </a:prstGeom>
            <a:solidFill>
              <a:srgbClr val="BCE3FF"/>
            </a:solidFill>
            <a:ln w="9525">
              <a:noFill/>
              <a:miter lim="800000"/>
            </a:ln>
          </p:spPr>
          <p:txBody>
            <a:bodyPr/>
            <a:lstStyle/>
            <a:p>
              <a:endParaRPr lang="zh-CN" altLang="en-US"/>
            </a:p>
          </p:txBody>
        </p:sp>
        <p:sp>
          <p:nvSpPr>
            <p:cNvPr id="215079" name="Rectangle 39"/>
            <p:cNvSpPr>
              <a:spLocks noChangeArrowheads="1"/>
            </p:cNvSpPr>
            <p:nvPr/>
          </p:nvSpPr>
          <p:spPr bwMode="auto">
            <a:xfrm>
              <a:off x="1798" y="2224"/>
              <a:ext cx="559" cy="54"/>
            </a:xfrm>
            <a:prstGeom prst="rect">
              <a:avLst/>
            </a:prstGeom>
            <a:solidFill>
              <a:srgbClr val="BAE1FF"/>
            </a:solidFill>
            <a:ln w="9525">
              <a:noFill/>
              <a:miter lim="800000"/>
            </a:ln>
          </p:spPr>
          <p:txBody>
            <a:bodyPr/>
            <a:lstStyle/>
            <a:p>
              <a:endParaRPr lang="zh-CN" altLang="en-US"/>
            </a:p>
          </p:txBody>
        </p:sp>
        <p:sp>
          <p:nvSpPr>
            <p:cNvPr id="215080" name="Rectangle 40"/>
            <p:cNvSpPr>
              <a:spLocks noChangeArrowheads="1"/>
            </p:cNvSpPr>
            <p:nvPr/>
          </p:nvSpPr>
          <p:spPr bwMode="auto">
            <a:xfrm>
              <a:off x="1798" y="2278"/>
              <a:ext cx="559" cy="53"/>
            </a:xfrm>
            <a:prstGeom prst="rect">
              <a:avLst/>
            </a:prstGeom>
            <a:solidFill>
              <a:srgbClr val="B8DFFF"/>
            </a:solidFill>
            <a:ln w="9525">
              <a:noFill/>
              <a:miter lim="800000"/>
            </a:ln>
          </p:spPr>
          <p:txBody>
            <a:bodyPr/>
            <a:lstStyle/>
            <a:p>
              <a:endParaRPr lang="zh-CN" altLang="en-US"/>
            </a:p>
          </p:txBody>
        </p:sp>
        <p:sp>
          <p:nvSpPr>
            <p:cNvPr id="215081" name="Rectangle 41"/>
            <p:cNvSpPr>
              <a:spLocks noChangeArrowheads="1"/>
            </p:cNvSpPr>
            <p:nvPr/>
          </p:nvSpPr>
          <p:spPr bwMode="auto">
            <a:xfrm>
              <a:off x="1798" y="2331"/>
              <a:ext cx="559" cy="53"/>
            </a:xfrm>
            <a:prstGeom prst="rect">
              <a:avLst/>
            </a:prstGeom>
            <a:solidFill>
              <a:srgbClr val="B6DCFF"/>
            </a:solidFill>
            <a:ln w="9525">
              <a:noFill/>
              <a:miter lim="800000"/>
            </a:ln>
          </p:spPr>
          <p:txBody>
            <a:bodyPr/>
            <a:lstStyle/>
            <a:p>
              <a:endParaRPr lang="zh-CN" altLang="en-US"/>
            </a:p>
          </p:txBody>
        </p:sp>
        <p:sp>
          <p:nvSpPr>
            <p:cNvPr id="215082" name="Rectangle 42"/>
            <p:cNvSpPr>
              <a:spLocks noChangeArrowheads="1"/>
            </p:cNvSpPr>
            <p:nvPr/>
          </p:nvSpPr>
          <p:spPr bwMode="auto">
            <a:xfrm>
              <a:off x="1798" y="2384"/>
              <a:ext cx="559" cy="54"/>
            </a:xfrm>
            <a:prstGeom prst="rect">
              <a:avLst/>
            </a:prstGeom>
            <a:solidFill>
              <a:srgbClr val="B4DAFF"/>
            </a:solidFill>
            <a:ln w="9525">
              <a:noFill/>
              <a:miter lim="800000"/>
            </a:ln>
          </p:spPr>
          <p:txBody>
            <a:bodyPr/>
            <a:lstStyle/>
            <a:p>
              <a:endParaRPr lang="zh-CN" altLang="en-US"/>
            </a:p>
          </p:txBody>
        </p:sp>
        <p:sp>
          <p:nvSpPr>
            <p:cNvPr id="215083" name="Rectangle 43"/>
            <p:cNvSpPr>
              <a:spLocks noChangeArrowheads="1"/>
            </p:cNvSpPr>
            <p:nvPr/>
          </p:nvSpPr>
          <p:spPr bwMode="auto">
            <a:xfrm>
              <a:off x="1798" y="2438"/>
              <a:ext cx="559" cy="53"/>
            </a:xfrm>
            <a:prstGeom prst="rect">
              <a:avLst/>
            </a:prstGeom>
            <a:solidFill>
              <a:srgbClr val="B2D7FF"/>
            </a:solidFill>
            <a:ln w="9525">
              <a:noFill/>
              <a:miter lim="800000"/>
            </a:ln>
          </p:spPr>
          <p:txBody>
            <a:bodyPr/>
            <a:lstStyle/>
            <a:p>
              <a:endParaRPr lang="zh-CN" altLang="en-US"/>
            </a:p>
          </p:txBody>
        </p:sp>
        <p:sp>
          <p:nvSpPr>
            <p:cNvPr id="215084" name="Rectangle 44"/>
            <p:cNvSpPr>
              <a:spLocks noChangeArrowheads="1"/>
            </p:cNvSpPr>
            <p:nvPr/>
          </p:nvSpPr>
          <p:spPr bwMode="auto">
            <a:xfrm>
              <a:off x="1798" y="2491"/>
              <a:ext cx="559" cy="53"/>
            </a:xfrm>
            <a:prstGeom prst="rect">
              <a:avLst/>
            </a:prstGeom>
            <a:solidFill>
              <a:srgbClr val="B0D5FF"/>
            </a:solidFill>
            <a:ln w="9525">
              <a:noFill/>
              <a:miter lim="800000"/>
            </a:ln>
          </p:spPr>
          <p:txBody>
            <a:bodyPr/>
            <a:lstStyle/>
            <a:p>
              <a:endParaRPr lang="zh-CN" altLang="en-US"/>
            </a:p>
          </p:txBody>
        </p:sp>
        <p:sp>
          <p:nvSpPr>
            <p:cNvPr id="215085" name="Rectangle 45"/>
            <p:cNvSpPr>
              <a:spLocks noChangeArrowheads="1"/>
            </p:cNvSpPr>
            <p:nvPr/>
          </p:nvSpPr>
          <p:spPr bwMode="auto">
            <a:xfrm>
              <a:off x="1798" y="2544"/>
              <a:ext cx="559" cy="54"/>
            </a:xfrm>
            <a:prstGeom prst="rect">
              <a:avLst/>
            </a:prstGeom>
            <a:solidFill>
              <a:srgbClr val="AED2FF"/>
            </a:solidFill>
            <a:ln w="9525">
              <a:noFill/>
              <a:miter lim="800000"/>
            </a:ln>
          </p:spPr>
          <p:txBody>
            <a:bodyPr/>
            <a:lstStyle/>
            <a:p>
              <a:endParaRPr lang="zh-CN" altLang="en-US"/>
            </a:p>
          </p:txBody>
        </p:sp>
        <p:sp>
          <p:nvSpPr>
            <p:cNvPr id="215086" name="Rectangle 46"/>
            <p:cNvSpPr>
              <a:spLocks noChangeArrowheads="1"/>
            </p:cNvSpPr>
            <p:nvPr/>
          </p:nvSpPr>
          <p:spPr bwMode="auto">
            <a:xfrm>
              <a:off x="1798" y="2598"/>
              <a:ext cx="559" cy="53"/>
            </a:xfrm>
            <a:prstGeom prst="rect">
              <a:avLst/>
            </a:prstGeom>
            <a:solidFill>
              <a:srgbClr val="ACD0FF"/>
            </a:solidFill>
            <a:ln w="9525">
              <a:noFill/>
              <a:miter lim="800000"/>
            </a:ln>
          </p:spPr>
          <p:txBody>
            <a:bodyPr/>
            <a:lstStyle/>
            <a:p>
              <a:endParaRPr lang="zh-CN" altLang="en-US"/>
            </a:p>
          </p:txBody>
        </p:sp>
        <p:sp>
          <p:nvSpPr>
            <p:cNvPr id="215087" name="Rectangle 47"/>
            <p:cNvSpPr>
              <a:spLocks noChangeArrowheads="1"/>
            </p:cNvSpPr>
            <p:nvPr/>
          </p:nvSpPr>
          <p:spPr bwMode="auto">
            <a:xfrm>
              <a:off x="1798" y="2651"/>
              <a:ext cx="559" cy="54"/>
            </a:xfrm>
            <a:prstGeom prst="rect">
              <a:avLst/>
            </a:prstGeom>
            <a:solidFill>
              <a:srgbClr val="AACDFF"/>
            </a:solidFill>
            <a:ln w="9525">
              <a:noFill/>
              <a:miter lim="800000"/>
            </a:ln>
          </p:spPr>
          <p:txBody>
            <a:bodyPr/>
            <a:lstStyle/>
            <a:p>
              <a:endParaRPr lang="zh-CN" altLang="en-US"/>
            </a:p>
          </p:txBody>
        </p:sp>
        <p:sp>
          <p:nvSpPr>
            <p:cNvPr id="215088" name="Rectangle 48"/>
            <p:cNvSpPr>
              <a:spLocks noChangeArrowheads="1"/>
            </p:cNvSpPr>
            <p:nvPr/>
          </p:nvSpPr>
          <p:spPr bwMode="auto">
            <a:xfrm>
              <a:off x="1798" y="2705"/>
              <a:ext cx="559" cy="53"/>
            </a:xfrm>
            <a:prstGeom prst="rect">
              <a:avLst/>
            </a:prstGeom>
            <a:solidFill>
              <a:srgbClr val="A8CAFF"/>
            </a:solidFill>
            <a:ln w="9525">
              <a:noFill/>
              <a:miter lim="800000"/>
            </a:ln>
          </p:spPr>
          <p:txBody>
            <a:bodyPr/>
            <a:lstStyle/>
            <a:p>
              <a:endParaRPr lang="zh-CN" altLang="en-US"/>
            </a:p>
          </p:txBody>
        </p:sp>
        <p:sp>
          <p:nvSpPr>
            <p:cNvPr id="215089" name="Rectangle 49"/>
            <p:cNvSpPr>
              <a:spLocks noChangeArrowheads="1"/>
            </p:cNvSpPr>
            <p:nvPr/>
          </p:nvSpPr>
          <p:spPr bwMode="auto">
            <a:xfrm>
              <a:off x="1798" y="2758"/>
              <a:ext cx="559" cy="53"/>
            </a:xfrm>
            <a:prstGeom prst="rect">
              <a:avLst/>
            </a:prstGeom>
            <a:solidFill>
              <a:srgbClr val="A6C7FF"/>
            </a:solidFill>
            <a:ln w="9525">
              <a:noFill/>
              <a:miter lim="800000"/>
            </a:ln>
          </p:spPr>
          <p:txBody>
            <a:bodyPr/>
            <a:lstStyle/>
            <a:p>
              <a:endParaRPr lang="zh-CN" altLang="en-US"/>
            </a:p>
          </p:txBody>
        </p:sp>
        <p:sp>
          <p:nvSpPr>
            <p:cNvPr id="215090" name="Rectangle 50"/>
            <p:cNvSpPr>
              <a:spLocks noChangeArrowheads="1"/>
            </p:cNvSpPr>
            <p:nvPr/>
          </p:nvSpPr>
          <p:spPr bwMode="auto">
            <a:xfrm>
              <a:off x="1798" y="2811"/>
              <a:ext cx="559" cy="54"/>
            </a:xfrm>
            <a:prstGeom prst="rect">
              <a:avLst/>
            </a:prstGeom>
            <a:solidFill>
              <a:srgbClr val="A4C4FF"/>
            </a:solidFill>
            <a:ln w="9525">
              <a:noFill/>
              <a:miter lim="800000"/>
            </a:ln>
          </p:spPr>
          <p:txBody>
            <a:bodyPr/>
            <a:lstStyle/>
            <a:p>
              <a:endParaRPr lang="zh-CN" altLang="en-US"/>
            </a:p>
          </p:txBody>
        </p:sp>
        <p:sp>
          <p:nvSpPr>
            <p:cNvPr id="215091" name="Rectangle 51"/>
            <p:cNvSpPr>
              <a:spLocks noChangeArrowheads="1"/>
            </p:cNvSpPr>
            <p:nvPr/>
          </p:nvSpPr>
          <p:spPr bwMode="auto">
            <a:xfrm>
              <a:off x="1798" y="2865"/>
              <a:ext cx="559" cy="53"/>
            </a:xfrm>
            <a:prstGeom prst="rect">
              <a:avLst/>
            </a:prstGeom>
            <a:solidFill>
              <a:srgbClr val="A2C1FF"/>
            </a:solidFill>
            <a:ln w="9525">
              <a:noFill/>
              <a:miter lim="800000"/>
            </a:ln>
          </p:spPr>
          <p:txBody>
            <a:bodyPr/>
            <a:lstStyle/>
            <a:p>
              <a:endParaRPr lang="zh-CN" altLang="en-US"/>
            </a:p>
          </p:txBody>
        </p:sp>
        <p:sp>
          <p:nvSpPr>
            <p:cNvPr id="215092" name="Rectangle 52"/>
            <p:cNvSpPr>
              <a:spLocks noChangeArrowheads="1"/>
            </p:cNvSpPr>
            <p:nvPr/>
          </p:nvSpPr>
          <p:spPr bwMode="auto">
            <a:xfrm>
              <a:off x="1798" y="2918"/>
              <a:ext cx="559" cy="53"/>
            </a:xfrm>
            <a:prstGeom prst="rect">
              <a:avLst/>
            </a:prstGeom>
            <a:solidFill>
              <a:srgbClr val="A0BEFF"/>
            </a:solidFill>
            <a:ln w="9525">
              <a:noFill/>
              <a:miter lim="800000"/>
            </a:ln>
          </p:spPr>
          <p:txBody>
            <a:bodyPr/>
            <a:lstStyle/>
            <a:p>
              <a:endParaRPr lang="zh-CN" altLang="en-US"/>
            </a:p>
          </p:txBody>
        </p:sp>
        <p:sp>
          <p:nvSpPr>
            <p:cNvPr id="215093" name="Rectangle 53"/>
            <p:cNvSpPr>
              <a:spLocks noChangeArrowheads="1"/>
            </p:cNvSpPr>
            <p:nvPr/>
          </p:nvSpPr>
          <p:spPr bwMode="auto">
            <a:xfrm>
              <a:off x="1798" y="2971"/>
              <a:ext cx="559" cy="54"/>
            </a:xfrm>
            <a:prstGeom prst="rect">
              <a:avLst/>
            </a:prstGeom>
            <a:solidFill>
              <a:srgbClr val="9EBAFF"/>
            </a:solidFill>
            <a:ln w="9525">
              <a:noFill/>
              <a:miter lim="800000"/>
            </a:ln>
          </p:spPr>
          <p:txBody>
            <a:bodyPr/>
            <a:lstStyle/>
            <a:p>
              <a:endParaRPr lang="zh-CN" altLang="en-US"/>
            </a:p>
          </p:txBody>
        </p:sp>
        <p:sp>
          <p:nvSpPr>
            <p:cNvPr id="215094" name="Rectangle 54"/>
            <p:cNvSpPr>
              <a:spLocks noChangeArrowheads="1"/>
            </p:cNvSpPr>
            <p:nvPr/>
          </p:nvSpPr>
          <p:spPr bwMode="auto">
            <a:xfrm>
              <a:off x="1798" y="3025"/>
              <a:ext cx="559" cy="53"/>
            </a:xfrm>
            <a:prstGeom prst="rect">
              <a:avLst/>
            </a:prstGeom>
            <a:solidFill>
              <a:srgbClr val="9CB7FF"/>
            </a:solidFill>
            <a:ln w="9525">
              <a:noFill/>
              <a:miter lim="800000"/>
            </a:ln>
          </p:spPr>
          <p:txBody>
            <a:bodyPr/>
            <a:lstStyle/>
            <a:p>
              <a:endParaRPr lang="zh-CN" altLang="en-US"/>
            </a:p>
          </p:txBody>
        </p:sp>
        <p:sp>
          <p:nvSpPr>
            <p:cNvPr id="215095" name="Rectangle 55"/>
            <p:cNvSpPr>
              <a:spLocks noChangeArrowheads="1"/>
            </p:cNvSpPr>
            <p:nvPr/>
          </p:nvSpPr>
          <p:spPr bwMode="auto">
            <a:xfrm>
              <a:off x="1798" y="3078"/>
              <a:ext cx="559" cy="53"/>
            </a:xfrm>
            <a:prstGeom prst="rect">
              <a:avLst/>
            </a:prstGeom>
            <a:solidFill>
              <a:srgbClr val="9AB4FF"/>
            </a:solidFill>
            <a:ln w="9525">
              <a:noFill/>
              <a:miter lim="800000"/>
            </a:ln>
          </p:spPr>
          <p:txBody>
            <a:bodyPr/>
            <a:lstStyle/>
            <a:p>
              <a:endParaRPr lang="zh-CN" altLang="en-US"/>
            </a:p>
          </p:txBody>
        </p:sp>
        <p:sp>
          <p:nvSpPr>
            <p:cNvPr id="215096" name="Rectangle 56"/>
            <p:cNvSpPr>
              <a:spLocks noChangeArrowheads="1"/>
            </p:cNvSpPr>
            <p:nvPr/>
          </p:nvSpPr>
          <p:spPr bwMode="auto">
            <a:xfrm>
              <a:off x="1798" y="3131"/>
              <a:ext cx="559" cy="54"/>
            </a:xfrm>
            <a:prstGeom prst="rect">
              <a:avLst/>
            </a:prstGeom>
            <a:solidFill>
              <a:srgbClr val="98B0FF"/>
            </a:solidFill>
            <a:ln w="9525">
              <a:noFill/>
              <a:miter lim="800000"/>
            </a:ln>
          </p:spPr>
          <p:txBody>
            <a:bodyPr/>
            <a:lstStyle/>
            <a:p>
              <a:endParaRPr lang="zh-CN" altLang="en-US"/>
            </a:p>
          </p:txBody>
        </p:sp>
        <p:sp>
          <p:nvSpPr>
            <p:cNvPr id="215097" name="Rectangle 57"/>
            <p:cNvSpPr>
              <a:spLocks noChangeArrowheads="1"/>
            </p:cNvSpPr>
            <p:nvPr/>
          </p:nvSpPr>
          <p:spPr bwMode="auto">
            <a:xfrm>
              <a:off x="1798" y="3185"/>
              <a:ext cx="559" cy="53"/>
            </a:xfrm>
            <a:prstGeom prst="rect">
              <a:avLst/>
            </a:prstGeom>
            <a:solidFill>
              <a:srgbClr val="96ACFF"/>
            </a:solidFill>
            <a:ln w="9525">
              <a:noFill/>
              <a:miter lim="800000"/>
            </a:ln>
          </p:spPr>
          <p:txBody>
            <a:bodyPr/>
            <a:lstStyle/>
            <a:p>
              <a:endParaRPr lang="zh-CN" altLang="en-US"/>
            </a:p>
          </p:txBody>
        </p:sp>
        <p:sp>
          <p:nvSpPr>
            <p:cNvPr id="215098" name="Rectangle 58"/>
            <p:cNvSpPr>
              <a:spLocks noChangeArrowheads="1"/>
            </p:cNvSpPr>
            <p:nvPr/>
          </p:nvSpPr>
          <p:spPr bwMode="auto">
            <a:xfrm>
              <a:off x="1798" y="3238"/>
              <a:ext cx="559" cy="53"/>
            </a:xfrm>
            <a:prstGeom prst="rect">
              <a:avLst/>
            </a:prstGeom>
            <a:solidFill>
              <a:srgbClr val="94A8FF"/>
            </a:solidFill>
            <a:ln w="9525">
              <a:noFill/>
              <a:miter lim="800000"/>
            </a:ln>
          </p:spPr>
          <p:txBody>
            <a:bodyPr/>
            <a:lstStyle/>
            <a:p>
              <a:endParaRPr lang="zh-CN" altLang="en-US"/>
            </a:p>
          </p:txBody>
        </p:sp>
        <p:sp>
          <p:nvSpPr>
            <p:cNvPr id="215099" name="Rectangle 59"/>
            <p:cNvSpPr>
              <a:spLocks noChangeArrowheads="1"/>
            </p:cNvSpPr>
            <p:nvPr/>
          </p:nvSpPr>
          <p:spPr bwMode="auto">
            <a:xfrm>
              <a:off x="1798" y="3291"/>
              <a:ext cx="559" cy="54"/>
            </a:xfrm>
            <a:prstGeom prst="rect">
              <a:avLst/>
            </a:prstGeom>
            <a:solidFill>
              <a:srgbClr val="92A5FF"/>
            </a:solidFill>
            <a:ln w="9525">
              <a:noFill/>
              <a:miter lim="800000"/>
            </a:ln>
          </p:spPr>
          <p:txBody>
            <a:bodyPr/>
            <a:lstStyle/>
            <a:p>
              <a:endParaRPr lang="zh-CN" altLang="en-US"/>
            </a:p>
          </p:txBody>
        </p:sp>
        <p:sp>
          <p:nvSpPr>
            <p:cNvPr id="215100" name="Rectangle 60"/>
            <p:cNvSpPr>
              <a:spLocks noChangeArrowheads="1"/>
            </p:cNvSpPr>
            <p:nvPr/>
          </p:nvSpPr>
          <p:spPr bwMode="auto">
            <a:xfrm>
              <a:off x="1798" y="3345"/>
              <a:ext cx="559" cy="53"/>
            </a:xfrm>
            <a:prstGeom prst="rect">
              <a:avLst/>
            </a:prstGeom>
            <a:solidFill>
              <a:srgbClr val="90A1FF"/>
            </a:solidFill>
            <a:ln w="9525">
              <a:noFill/>
              <a:miter lim="800000"/>
            </a:ln>
          </p:spPr>
          <p:txBody>
            <a:bodyPr/>
            <a:lstStyle/>
            <a:p>
              <a:endParaRPr lang="zh-CN" altLang="en-US"/>
            </a:p>
          </p:txBody>
        </p:sp>
        <p:sp>
          <p:nvSpPr>
            <p:cNvPr id="215101" name="Rectangle 61"/>
            <p:cNvSpPr>
              <a:spLocks noChangeArrowheads="1"/>
            </p:cNvSpPr>
            <p:nvPr/>
          </p:nvSpPr>
          <p:spPr bwMode="auto">
            <a:xfrm>
              <a:off x="1798" y="3398"/>
              <a:ext cx="559" cy="54"/>
            </a:xfrm>
            <a:prstGeom prst="rect">
              <a:avLst/>
            </a:prstGeom>
            <a:solidFill>
              <a:srgbClr val="8E9DFF"/>
            </a:solidFill>
            <a:ln w="9525">
              <a:noFill/>
              <a:miter lim="800000"/>
            </a:ln>
          </p:spPr>
          <p:txBody>
            <a:bodyPr/>
            <a:lstStyle/>
            <a:p>
              <a:endParaRPr lang="zh-CN" altLang="en-US"/>
            </a:p>
          </p:txBody>
        </p:sp>
        <p:sp>
          <p:nvSpPr>
            <p:cNvPr id="215102" name="Rectangle 62"/>
            <p:cNvSpPr>
              <a:spLocks noChangeArrowheads="1"/>
            </p:cNvSpPr>
            <p:nvPr/>
          </p:nvSpPr>
          <p:spPr bwMode="auto">
            <a:xfrm>
              <a:off x="1798" y="3452"/>
              <a:ext cx="559" cy="53"/>
            </a:xfrm>
            <a:prstGeom prst="rect">
              <a:avLst/>
            </a:prstGeom>
            <a:solidFill>
              <a:srgbClr val="8C99FF"/>
            </a:solidFill>
            <a:ln w="9525">
              <a:noFill/>
              <a:miter lim="800000"/>
            </a:ln>
          </p:spPr>
          <p:txBody>
            <a:bodyPr/>
            <a:lstStyle/>
            <a:p>
              <a:endParaRPr lang="zh-CN" altLang="en-US"/>
            </a:p>
          </p:txBody>
        </p:sp>
        <p:sp>
          <p:nvSpPr>
            <p:cNvPr id="215103" name="Rectangle 63"/>
            <p:cNvSpPr>
              <a:spLocks noChangeArrowheads="1"/>
            </p:cNvSpPr>
            <p:nvPr/>
          </p:nvSpPr>
          <p:spPr bwMode="auto">
            <a:xfrm>
              <a:off x="1798" y="3505"/>
              <a:ext cx="559" cy="53"/>
            </a:xfrm>
            <a:prstGeom prst="rect">
              <a:avLst/>
            </a:prstGeom>
            <a:solidFill>
              <a:srgbClr val="8A95FF"/>
            </a:solidFill>
            <a:ln w="9525">
              <a:noFill/>
              <a:miter lim="800000"/>
            </a:ln>
          </p:spPr>
          <p:txBody>
            <a:bodyPr/>
            <a:lstStyle/>
            <a:p>
              <a:endParaRPr lang="zh-CN" altLang="en-US"/>
            </a:p>
          </p:txBody>
        </p:sp>
        <p:sp>
          <p:nvSpPr>
            <p:cNvPr id="215104" name="Rectangle 64"/>
            <p:cNvSpPr>
              <a:spLocks noChangeArrowheads="1"/>
            </p:cNvSpPr>
            <p:nvPr/>
          </p:nvSpPr>
          <p:spPr bwMode="auto">
            <a:xfrm>
              <a:off x="1798" y="3558"/>
              <a:ext cx="559" cy="54"/>
            </a:xfrm>
            <a:prstGeom prst="rect">
              <a:avLst/>
            </a:prstGeom>
            <a:solidFill>
              <a:srgbClr val="8891FF"/>
            </a:solidFill>
            <a:ln w="9525">
              <a:noFill/>
              <a:miter lim="800000"/>
            </a:ln>
          </p:spPr>
          <p:txBody>
            <a:bodyPr/>
            <a:lstStyle/>
            <a:p>
              <a:endParaRPr lang="zh-CN" altLang="en-US"/>
            </a:p>
          </p:txBody>
        </p:sp>
        <p:sp>
          <p:nvSpPr>
            <p:cNvPr id="215105" name="Rectangle 65"/>
            <p:cNvSpPr>
              <a:spLocks noChangeArrowheads="1"/>
            </p:cNvSpPr>
            <p:nvPr/>
          </p:nvSpPr>
          <p:spPr bwMode="auto">
            <a:xfrm>
              <a:off x="1798" y="3612"/>
              <a:ext cx="559" cy="53"/>
            </a:xfrm>
            <a:prstGeom prst="rect">
              <a:avLst/>
            </a:prstGeom>
            <a:solidFill>
              <a:srgbClr val="868DFF"/>
            </a:solidFill>
            <a:ln w="9525">
              <a:noFill/>
              <a:miter lim="800000"/>
            </a:ln>
          </p:spPr>
          <p:txBody>
            <a:bodyPr/>
            <a:lstStyle/>
            <a:p>
              <a:endParaRPr lang="zh-CN" altLang="en-US"/>
            </a:p>
          </p:txBody>
        </p:sp>
        <p:sp>
          <p:nvSpPr>
            <p:cNvPr id="215106" name="Rectangle 66"/>
            <p:cNvSpPr>
              <a:spLocks noChangeArrowheads="1"/>
            </p:cNvSpPr>
            <p:nvPr/>
          </p:nvSpPr>
          <p:spPr bwMode="auto">
            <a:xfrm>
              <a:off x="1798" y="3665"/>
              <a:ext cx="559" cy="53"/>
            </a:xfrm>
            <a:prstGeom prst="rect">
              <a:avLst/>
            </a:prstGeom>
            <a:solidFill>
              <a:srgbClr val="8488FF"/>
            </a:solidFill>
            <a:ln w="9525">
              <a:noFill/>
              <a:miter lim="800000"/>
            </a:ln>
          </p:spPr>
          <p:txBody>
            <a:bodyPr/>
            <a:lstStyle/>
            <a:p>
              <a:endParaRPr lang="zh-CN" altLang="en-US"/>
            </a:p>
          </p:txBody>
        </p:sp>
        <p:sp>
          <p:nvSpPr>
            <p:cNvPr id="215107" name="Rectangle 67"/>
            <p:cNvSpPr>
              <a:spLocks noChangeArrowheads="1"/>
            </p:cNvSpPr>
            <p:nvPr/>
          </p:nvSpPr>
          <p:spPr bwMode="auto">
            <a:xfrm>
              <a:off x="1798" y="3718"/>
              <a:ext cx="559" cy="54"/>
            </a:xfrm>
            <a:prstGeom prst="rect">
              <a:avLst/>
            </a:prstGeom>
            <a:solidFill>
              <a:srgbClr val="8284FF"/>
            </a:solidFill>
            <a:ln w="9525">
              <a:noFill/>
              <a:miter lim="800000"/>
            </a:ln>
          </p:spPr>
          <p:txBody>
            <a:bodyPr/>
            <a:lstStyle/>
            <a:p>
              <a:endParaRPr lang="zh-CN" altLang="en-US"/>
            </a:p>
          </p:txBody>
        </p:sp>
        <p:sp>
          <p:nvSpPr>
            <p:cNvPr id="215108" name="Rectangle 68"/>
            <p:cNvSpPr>
              <a:spLocks noChangeArrowheads="1"/>
            </p:cNvSpPr>
            <p:nvPr/>
          </p:nvSpPr>
          <p:spPr bwMode="auto">
            <a:xfrm>
              <a:off x="1798" y="3772"/>
              <a:ext cx="559" cy="26"/>
            </a:xfrm>
            <a:prstGeom prst="rect">
              <a:avLst/>
            </a:prstGeom>
            <a:solidFill>
              <a:srgbClr val="8080FF"/>
            </a:solidFill>
            <a:ln w="9525">
              <a:noFill/>
              <a:miter lim="800000"/>
            </a:ln>
          </p:spPr>
          <p:txBody>
            <a:bodyPr/>
            <a:lstStyle/>
            <a:p>
              <a:endParaRPr lang="zh-CN" altLang="en-US"/>
            </a:p>
          </p:txBody>
        </p:sp>
        <p:sp>
          <p:nvSpPr>
            <p:cNvPr id="215109" name="Freeform 69"/>
            <p:cNvSpPr/>
            <p:nvPr/>
          </p:nvSpPr>
          <p:spPr bwMode="auto">
            <a:xfrm>
              <a:off x="2632" y="1566"/>
              <a:ext cx="794" cy="369"/>
            </a:xfrm>
            <a:custGeom>
              <a:avLst/>
              <a:gdLst/>
              <a:ahLst/>
              <a:cxnLst>
                <a:cxn ang="0">
                  <a:pos x="0" y="731"/>
                </a:cxn>
                <a:cxn ang="0">
                  <a:pos x="1329" y="0"/>
                </a:cxn>
                <a:cxn ang="0">
                  <a:pos x="2382" y="393"/>
                </a:cxn>
                <a:cxn ang="0">
                  <a:pos x="1042" y="1106"/>
                </a:cxn>
                <a:cxn ang="0">
                  <a:pos x="0" y="731"/>
                </a:cxn>
              </a:cxnLst>
              <a:rect l="0" t="0" r="r" b="b"/>
              <a:pathLst>
                <a:path w="2382" h="1106">
                  <a:moveTo>
                    <a:pt x="0" y="731"/>
                  </a:moveTo>
                  <a:lnTo>
                    <a:pt x="1329" y="0"/>
                  </a:lnTo>
                  <a:lnTo>
                    <a:pt x="2382" y="393"/>
                  </a:lnTo>
                  <a:lnTo>
                    <a:pt x="1042" y="1106"/>
                  </a:lnTo>
                  <a:lnTo>
                    <a:pt x="0" y="731"/>
                  </a:lnTo>
                  <a:close/>
                </a:path>
              </a:pathLst>
            </a:custGeom>
            <a:solidFill>
              <a:srgbClr val="FF8080"/>
            </a:solidFill>
            <a:ln w="9525">
              <a:noFill/>
              <a:round/>
            </a:ln>
          </p:spPr>
          <p:txBody>
            <a:bodyPr/>
            <a:lstStyle/>
            <a:p>
              <a:endParaRPr lang="zh-CN" altLang="en-US"/>
            </a:p>
          </p:txBody>
        </p:sp>
        <p:sp>
          <p:nvSpPr>
            <p:cNvPr id="215110" name="Freeform 70"/>
            <p:cNvSpPr/>
            <p:nvPr/>
          </p:nvSpPr>
          <p:spPr bwMode="auto">
            <a:xfrm>
              <a:off x="2961" y="1714"/>
              <a:ext cx="866" cy="559"/>
            </a:xfrm>
            <a:custGeom>
              <a:avLst/>
              <a:gdLst/>
              <a:ahLst/>
              <a:cxnLst>
                <a:cxn ang="0">
                  <a:pos x="1254" y="1678"/>
                </a:cxn>
                <a:cxn ang="0">
                  <a:pos x="2596" y="971"/>
                </a:cxn>
                <a:cxn ang="0">
                  <a:pos x="1328" y="0"/>
                </a:cxn>
                <a:cxn ang="0">
                  <a:pos x="0" y="719"/>
                </a:cxn>
                <a:cxn ang="0">
                  <a:pos x="1254" y="1678"/>
                </a:cxn>
              </a:cxnLst>
              <a:rect l="0" t="0" r="r" b="b"/>
              <a:pathLst>
                <a:path w="2596" h="1678">
                  <a:moveTo>
                    <a:pt x="1254" y="1678"/>
                  </a:moveTo>
                  <a:lnTo>
                    <a:pt x="2596" y="971"/>
                  </a:lnTo>
                  <a:lnTo>
                    <a:pt x="1328" y="0"/>
                  </a:lnTo>
                  <a:lnTo>
                    <a:pt x="0" y="719"/>
                  </a:lnTo>
                  <a:lnTo>
                    <a:pt x="1254" y="1678"/>
                  </a:lnTo>
                  <a:close/>
                </a:path>
              </a:pathLst>
            </a:custGeom>
            <a:solidFill>
              <a:srgbClr val="BCE4FF"/>
            </a:solidFill>
            <a:ln w="9525">
              <a:noFill/>
              <a:round/>
            </a:ln>
          </p:spPr>
          <p:txBody>
            <a:bodyPr/>
            <a:lstStyle/>
            <a:p>
              <a:endParaRPr lang="zh-CN" altLang="en-US"/>
            </a:p>
          </p:txBody>
        </p:sp>
        <p:sp>
          <p:nvSpPr>
            <p:cNvPr id="215111" name="Freeform 71"/>
            <p:cNvSpPr/>
            <p:nvPr/>
          </p:nvSpPr>
          <p:spPr bwMode="auto">
            <a:xfrm>
              <a:off x="2609" y="2979"/>
              <a:ext cx="201" cy="439"/>
            </a:xfrm>
            <a:custGeom>
              <a:avLst/>
              <a:gdLst/>
              <a:ahLst/>
              <a:cxnLst>
                <a:cxn ang="0">
                  <a:pos x="602" y="456"/>
                </a:cxn>
                <a:cxn ang="0">
                  <a:pos x="602" y="1316"/>
                </a:cxn>
                <a:cxn ang="0">
                  <a:pos x="254" y="713"/>
                </a:cxn>
                <a:cxn ang="0">
                  <a:pos x="0" y="874"/>
                </a:cxn>
                <a:cxn ang="0">
                  <a:pos x="0" y="25"/>
                </a:cxn>
                <a:cxn ang="0">
                  <a:pos x="0" y="0"/>
                </a:cxn>
                <a:cxn ang="0">
                  <a:pos x="602" y="456"/>
                </a:cxn>
              </a:cxnLst>
              <a:rect l="0" t="0" r="r" b="b"/>
              <a:pathLst>
                <a:path w="602" h="1316">
                  <a:moveTo>
                    <a:pt x="602" y="456"/>
                  </a:moveTo>
                  <a:lnTo>
                    <a:pt x="602" y="1316"/>
                  </a:lnTo>
                  <a:lnTo>
                    <a:pt x="254" y="713"/>
                  </a:lnTo>
                  <a:lnTo>
                    <a:pt x="0" y="874"/>
                  </a:lnTo>
                  <a:lnTo>
                    <a:pt x="0" y="25"/>
                  </a:lnTo>
                  <a:lnTo>
                    <a:pt x="0" y="0"/>
                  </a:lnTo>
                  <a:lnTo>
                    <a:pt x="602" y="456"/>
                  </a:lnTo>
                  <a:close/>
                </a:path>
              </a:pathLst>
            </a:custGeom>
            <a:solidFill>
              <a:srgbClr val="8080FF"/>
            </a:solidFill>
            <a:ln w="9525">
              <a:noFill/>
              <a:round/>
            </a:ln>
          </p:spPr>
          <p:txBody>
            <a:bodyPr/>
            <a:lstStyle/>
            <a:p>
              <a:endParaRPr lang="zh-CN" altLang="en-US"/>
            </a:p>
          </p:txBody>
        </p:sp>
        <p:sp>
          <p:nvSpPr>
            <p:cNvPr id="215112" name="Rectangle 72"/>
            <p:cNvSpPr>
              <a:spLocks noChangeArrowheads="1"/>
            </p:cNvSpPr>
            <p:nvPr/>
          </p:nvSpPr>
          <p:spPr bwMode="auto">
            <a:xfrm>
              <a:off x="2675" y="1794"/>
              <a:ext cx="579" cy="56"/>
            </a:xfrm>
            <a:prstGeom prst="rect">
              <a:avLst/>
            </a:prstGeom>
            <a:solidFill>
              <a:srgbClr val="FF8080"/>
            </a:solidFill>
            <a:ln w="9525">
              <a:noFill/>
              <a:miter lim="800000"/>
            </a:ln>
          </p:spPr>
          <p:txBody>
            <a:bodyPr/>
            <a:lstStyle/>
            <a:p>
              <a:endParaRPr lang="zh-CN" altLang="en-US"/>
            </a:p>
          </p:txBody>
        </p:sp>
        <p:sp>
          <p:nvSpPr>
            <p:cNvPr id="215113" name="Rectangle 73"/>
            <p:cNvSpPr>
              <a:spLocks noChangeArrowheads="1"/>
            </p:cNvSpPr>
            <p:nvPr/>
          </p:nvSpPr>
          <p:spPr bwMode="auto">
            <a:xfrm>
              <a:off x="2675" y="1850"/>
              <a:ext cx="579" cy="57"/>
            </a:xfrm>
            <a:prstGeom prst="rect">
              <a:avLst/>
            </a:prstGeom>
            <a:solidFill>
              <a:srgbClr val="FF8181"/>
            </a:solidFill>
            <a:ln w="9525">
              <a:noFill/>
              <a:miter lim="800000"/>
            </a:ln>
          </p:spPr>
          <p:txBody>
            <a:bodyPr/>
            <a:lstStyle/>
            <a:p>
              <a:endParaRPr lang="zh-CN" altLang="en-US"/>
            </a:p>
          </p:txBody>
        </p:sp>
        <p:sp>
          <p:nvSpPr>
            <p:cNvPr id="215114" name="Rectangle 74"/>
            <p:cNvSpPr>
              <a:spLocks noChangeArrowheads="1"/>
            </p:cNvSpPr>
            <p:nvPr/>
          </p:nvSpPr>
          <p:spPr bwMode="auto">
            <a:xfrm>
              <a:off x="2675" y="1907"/>
              <a:ext cx="579" cy="57"/>
            </a:xfrm>
            <a:prstGeom prst="rect">
              <a:avLst/>
            </a:prstGeom>
            <a:solidFill>
              <a:srgbClr val="FF8482"/>
            </a:solidFill>
            <a:ln w="9525">
              <a:noFill/>
              <a:miter lim="800000"/>
            </a:ln>
          </p:spPr>
          <p:txBody>
            <a:bodyPr/>
            <a:lstStyle/>
            <a:p>
              <a:endParaRPr lang="zh-CN" altLang="en-US"/>
            </a:p>
          </p:txBody>
        </p:sp>
        <p:sp>
          <p:nvSpPr>
            <p:cNvPr id="215115" name="Rectangle 75"/>
            <p:cNvSpPr>
              <a:spLocks noChangeArrowheads="1"/>
            </p:cNvSpPr>
            <p:nvPr/>
          </p:nvSpPr>
          <p:spPr bwMode="auto">
            <a:xfrm>
              <a:off x="2675" y="1964"/>
              <a:ext cx="579" cy="57"/>
            </a:xfrm>
            <a:prstGeom prst="rect">
              <a:avLst/>
            </a:prstGeom>
            <a:solidFill>
              <a:srgbClr val="FF8683"/>
            </a:solidFill>
            <a:ln w="9525">
              <a:noFill/>
              <a:miter lim="800000"/>
            </a:ln>
          </p:spPr>
          <p:txBody>
            <a:bodyPr/>
            <a:lstStyle/>
            <a:p>
              <a:endParaRPr lang="zh-CN" altLang="en-US"/>
            </a:p>
          </p:txBody>
        </p:sp>
        <p:sp>
          <p:nvSpPr>
            <p:cNvPr id="215116" name="Rectangle 76"/>
            <p:cNvSpPr>
              <a:spLocks noChangeArrowheads="1"/>
            </p:cNvSpPr>
            <p:nvPr/>
          </p:nvSpPr>
          <p:spPr bwMode="auto">
            <a:xfrm>
              <a:off x="2675" y="2021"/>
              <a:ext cx="579" cy="57"/>
            </a:xfrm>
            <a:prstGeom prst="rect">
              <a:avLst/>
            </a:prstGeom>
            <a:solidFill>
              <a:srgbClr val="FF8985"/>
            </a:solidFill>
            <a:ln w="9525">
              <a:noFill/>
              <a:miter lim="800000"/>
            </a:ln>
          </p:spPr>
          <p:txBody>
            <a:bodyPr/>
            <a:lstStyle/>
            <a:p>
              <a:endParaRPr lang="zh-CN" altLang="en-US"/>
            </a:p>
          </p:txBody>
        </p:sp>
        <p:sp>
          <p:nvSpPr>
            <p:cNvPr id="215117" name="Rectangle 77"/>
            <p:cNvSpPr>
              <a:spLocks noChangeArrowheads="1"/>
            </p:cNvSpPr>
            <p:nvPr/>
          </p:nvSpPr>
          <p:spPr bwMode="auto">
            <a:xfrm>
              <a:off x="2675" y="2078"/>
              <a:ext cx="579" cy="57"/>
            </a:xfrm>
            <a:prstGeom prst="rect">
              <a:avLst/>
            </a:prstGeom>
            <a:solidFill>
              <a:srgbClr val="FF8B86"/>
            </a:solidFill>
            <a:ln w="9525">
              <a:noFill/>
              <a:miter lim="800000"/>
            </a:ln>
          </p:spPr>
          <p:txBody>
            <a:bodyPr/>
            <a:lstStyle/>
            <a:p>
              <a:endParaRPr lang="zh-CN" altLang="en-US"/>
            </a:p>
          </p:txBody>
        </p:sp>
        <p:sp>
          <p:nvSpPr>
            <p:cNvPr id="215118" name="Rectangle 78"/>
            <p:cNvSpPr>
              <a:spLocks noChangeArrowheads="1"/>
            </p:cNvSpPr>
            <p:nvPr/>
          </p:nvSpPr>
          <p:spPr bwMode="auto">
            <a:xfrm>
              <a:off x="2675" y="2135"/>
              <a:ext cx="579" cy="57"/>
            </a:xfrm>
            <a:prstGeom prst="rect">
              <a:avLst/>
            </a:prstGeom>
            <a:solidFill>
              <a:srgbClr val="FF8E87"/>
            </a:solidFill>
            <a:ln w="9525">
              <a:noFill/>
              <a:miter lim="800000"/>
            </a:ln>
          </p:spPr>
          <p:txBody>
            <a:bodyPr/>
            <a:lstStyle/>
            <a:p>
              <a:endParaRPr lang="zh-CN" altLang="en-US"/>
            </a:p>
          </p:txBody>
        </p:sp>
        <p:sp>
          <p:nvSpPr>
            <p:cNvPr id="215119" name="Rectangle 79"/>
            <p:cNvSpPr>
              <a:spLocks noChangeArrowheads="1"/>
            </p:cNvSpPr>
            <p:nvPr/>
          </p:nvSpPr>
          <p:spPr bwMode="auto">
            <a:xfrm>
              <a:off x="2675" y="2192"/>
              <a:ext cx="579" cy="57"/>
            </a:xfrm>
            <a:prstGeom prst="rect">
              <a:avLst/>
            </a:prstGeom>
            <a:solidFill>
              <a:srgbClr val="FF9088"/>
            </a:solidFill>
            <a:ln w="9525">
              <a:noFill/>
              <a:miter lim="800000"/>
            </a:ln>
          </p:spPr>
          <p:txBody>
            <a:bodyPr/>
            <a:lstStyle/>
            <a:p>
              <a:endParaRPr lang="zh-CN" altLang="en-US"/>
            </a:p>
          </p:txBody>
        </p:sp>
        <p:sp>
          <p:nvSpPr>
            <p:cNvPr id="215120" name="Rectangle 80"/>
            <p:cNvSpPr>
              <a:spLocks noChangeArrowheads="1"/>
            </p:cNvSpPr>
            <p:nvPr/>
          </p:nvSpPr>
          <p:spPr bwMode="auto">
            <a:xfrm>
              <a:off x="2675" y="2249"/>
              <a:ext cx="579" cy="56"/>
            </a:xfrm>
            <a:prstGeom prst="rect">
              <a:avLst/>
            </a:prstGeom>
            <a:solidFill>
              <a:srgbClr val="FF9289"/>
            </a:solidFill>
            <a:ln w="9525">
              <a:noFill/>
              <a:miter lim="800000"/>
            </a:ln>
          </p:spPr>
          <p:txBody>
            <a:bodyPr/>
            <a:lstStyle/>
            <a:p>
              <a:endParaRPr lang="zh-CN" altLang="en-US"/>
            </a:p>
          </p:txBody>
        </p:sp>
        <p:sp>
          <p:nvSpPr>
            <p:cNvPr id="215121" name="Rectangle 81"/>
            <p:cNvSpPr>
              <a:spLocks noChangeArrowheads="1"/>
            </p:cNvSpPr>
            <p:nvPr/>
          </p:nvSpPr>
          <p:spPr bwMode="auto">
            <a:xfrm>
              <a:off x="2675" y="2305"/>
              <a:ext cx="579" cy="57"/>
            </a:xfrm>
            <a:prstGeom prst="rect">
              <a:avLst/>
            </a:prstGeom>
            <a:solidFill>
              <a:srgbClr val="FF948A"/>
            </a:solidFill>
            <a:ln w="9525">
              <a:noFill/>
              <a:miter lim="800000"/>
            </a:ln>
          </p:spPr>
          <p:txBody>
            <a:bodyPr/>
            <a:lstStyle/>
            <a:p>
              <a:endParaRPr lang="zh-CN" altLang="en-US"/>
            </a:p>
          </p:txBody>
        </p:sp>
        <p:sp>
          <p:nvSpPr>
            <p:cNvPr id="215122" name="Rectangle 82"/>
            <p:cNvSpPr>
              <a:spLocks noChangeArrowheads="1"/>
            </p:cNvSpPr>
            <p:nvPr/>
          </p:nvSpPr>
          <p:spPr bwMode="auto">
            <a:xfrm>
              <a:off x="2675" y="2362"/>
              <a:ext cx="579" cy="57"/>
            </a:xfrm>
            <a:prstGeom prst="rect">
              <a:avLst/>
            </a:prstGeom>
            <a:solidFill>
              <a:srgbClr val="FF968B"/>
            </a:solidFill>
            <a:ln w="9525">
              <a:noFill/>
              <a:miter lim="800000"/>
            </a:ln>
          </p:spPr>
          <p:txBody>
            <a:bodyPr/>
            <a:lstStyle/>
            <a:p>
              <a:endParaRPr lang="zh-CN" altLang="en-US"/>
            </a:p>
          </p:txBody>
        </p:sp>
        <p:sp>
          <p:nvSpPr>
            <p:cNvPr id="215123" name="Rectangle 83"/>
            <p:cNvSpPr>
              <a:spLocks noChangeArrowheads="1"/>
            </p:cNvSpPr>
            <p:nvPr/>
          </p:nvSpPr>
          <p:spPr bwMode="auto">
            <a:xfrm>
              <a:off x="2675" y="2419"/>
              <a:ext cx="579" cy="57"/>
            </a:xfrm>
            <a:prstGeom prst="rect">
              <a:avLst/>
            </a:prstGeom>
            <a:solidFill>
              <a:srgbClr val="FF988C"/>
            </a:solidFill>
            <a:ln w="9525">
              <a:noFill/>
              <a:miter lim="800000"/>
            </a:ln>
          </p:spPr>
          <p:txBody>
            <a:bodyPr/>
            <a:lstStyle/>
            <a:p>
              <a:endParaRPr lang="zh-CN" altLang="en-US"/>
            </a:p>
          </p:txBody>
        </p:sp>
        <p:sp>
          <p:nvSpPr>
            <p:cNvPr id="215124" name="Rectangle 84"/>
            <p:cNvSpPr>
              <a:spLocks noChangeArrowheads="1"/>
            </p:cNvSpPr>
            <p:nvPr/>
          </p:nvSpPr>
          <p:spPr bwMode="auto">
            <a:xfrm>
              <a:off x="2675" y="2476"/>
              <a:ext cx="579" cy="57"/>
            </a:xfrm>
            <a:prstGeom prst="rect">
              <a:avLst/>
            </a:prstGeom>
            <a:solidFill>
              <a:srgbClr val="FF9B8E"/>
            </a:solidFill>
            <a:ln w="9525">
              <a:noFill/>
              <a:miter lim="800000"/>
            </a:ln>
          </p:spPr>
          <p:txBody>
            <a:bodyPr/>
            <a:lstStyle/>
            <a:p>
              <a:endParaRPr lang="zh-CN" altLang="en-US"/>
            </a:p>
          </p:txBody>
        </p:sp>
        <p:sp>
          <p:nvSpPr>
            <p:cNvPr id="215125" name="Rectangle 85"/>
            <p:cNvSpPr>
              <a:spLocks noChangeArrowheads="1"/>
            </p:cNvSpPr>
            <p:nvPr/>
          </p:nvSpPr>
          <p:spPr bwMode="auto">
            <a:xfrm>
              <a:off x="2675" y="2533"/>
              <a:ext cx="579" cy="57"/>
            </a:xfrm>
            <a:prstGeom prst="rect">
              <a:avLst/>
            </a:prstGeom>
            <a:solidFill>
              <a:srgbClr val="FF9D8F"/>
            </a:solidFill>
            <a:ln w="9525">
              <a:noFill/>
              <a:miter lim="800000"/>
            </a:ln>
          </p:spPr>
          <p:txBody>
            <a:bodyPr/>
            <a:lstStyle/>
            <a:p>
              <a:endParaRPr lang="zh-CN" altLang="en-US"/>
            </a:p>
          </p:txBody>
        </p:sp>
        <p:sp>
          <p:nvSpPr>
            <p:cNvPr id="215126" name="Rectangle 86"/>
            <p:cNvSpPr>
              <a:spLocks noChangeArrowheads="1"/>
            </p:cNvSpPr>
            <p:nvPr/>
          </p:nvSpPr>
          <p:spPr bwMode="auto">
            <a:xfrm>
              <a:off x="2675" y="2590"/>
              <a:ext cx="579" cy="57"/>
            </a:xfrm>
            <a:prstGeom prst="rect">
              <a:avLst/>
            </a:prstGeom>
            <a:solidFill>
              <a:srgbClr val="FF9F90"/>
            </a:solidFill>
            <a:ln w="9525">
              <a:noFill/>
              <a:miter lim="800000"/>
            </a:ln>
          </p:spPr>
          <p:txBody>
            <a:bodyPr/>
            <a:lstStyle/>
            <a:p>
              <a:endParaRPr lang="zh-CN" altLang="en-US"/>
            </a:p>
          </p:txBody>
        </p:sp>
        <p:sp>
          <p:nvSpPr>
            <p:cNvPr id="215127" name="Rectangle 87"/>
            <p:cNvSpPr>
              <a:spLocks noChangeArrowheads="1"/>
            </p:cNvSpPr>
            <p:nvPr/>
          </p:nvSpPr>
          <p:spPr bwMode="auto">
            <a:xfrm>
              <a:off x="2675" y="2647"/>
              <a:ext cx="579" cy="57"/>
            </a:xfrm>
            <a:prstGeom prst="rect">
              <a:avLst/>
            </a:prstGeom>
            <a:solidFill>
              <a:srgbClr val="FFA191"/>
            </a:solidFill>
            <a:ln w="9525">
              <a:noFill/>
              <a:miter lim="800000"/>
            </a:ln>
          </p:spPr>
          <p:txBody>
            <a:bodyPr/>
            <a:lstStyle/>
            <a:p>
              <a:endParaRPr lang="zh-CN" altLang="en-US"/>
            </a:p>
          </p:txBody>
        </p:sp>
        <p:sp>
          <p:nvSpPr>
            <p:cNvPr id="215128" name="Rectangle 88"/>
            <p:cNvSpPr>
              <a:spLocks noChangeArrowheads="1"/>
            </p:cNvSpPr>
            <p:nvPr/>
          </p:nvSpPr>
          <p:spPr bwMode="auto">
            <a:xfrm>
              <a:off x="2675" y="2704"/>
              <a:ext cx="579" cy="57"/>
            </a:xfrm>
            <a:prstGeom prst="rect">
              <a:avLst/>
            </a:prstGeom>
            <a:solidFill>
              <a:srgbClr val="FFA392"/>
            </a:solidFill>
            <a:ln w="9525">
              <a:noFill/>
              <a:miter lim="800000"/>
            </a:ln>
          </p:spPr>
          <p:txBody>
            <a:bodyPr/>
            <a:lstStyle/>
            <a:p>
              <a:endParaRPr lang="zh-CN" altLang="en-US"/>
            </a:p>
          </p:txBody>
        </p:sp>
        <p:sp>
          <p:nvSpPr>
            <p:cNvPr id="215129" name="Rectangle 89"/>
            <p:cNvSpPr>
              <a:spLocks noChangeArrowheads="1"/>
            </p:cNvSpPr>
            <p:nvPr/>
          </p:nvSpPr>
          <p:spPr bwMode="auto">
            <a:xfrm>
              <a:off x="2675" y="2761"/>
              <a:ext cx="579" cy="57"/>
            </a:xfrm>
            <a:prstGeom prst="rect">
              <a:avLst/>
            </a:prstGeom>
            <a:solidFill>
              <a:srgbClr val="FFA593"/>
            </a:solidFill>
            <a:ln w="9525">
              <a:noFill/>
              <a:miter lim="800000"/>
            </a:ln>
          </p:spPr>
          <p:txBody>
            <a:bodyPr/>
            <a:lstStyle/>
            <a:p>
              <a:endParaRPr lang="zh-CN" altLang="en-US"/>
            </a:p>
          </p:txBody>
        </p:sp>
        <p:sp>
          <p:nvSpPr>
            <p:cNvPr id="215130" name="Rectangle 90"/>
            <p:cNvSpPr>
              <a:spLocks noChangeArrowheads="1"/>
            </p:cNvSpPr>
            <p:nvPr/>
          </p:nvSpPr>
          <p:spPr bwMode="auto">
            <a:xfrm>
              <a:off x="2675" y="2818"/>
              <a:ext cx="579" cy="56"/>
            </a:xfrm>
            <a:prstGeom prst="rect">
              <a:avLst/>
            </a:prstGeom>
            <a:solidFill>
              <a:srgbClr val="FFA794"/>
            </a:solidFill>
            <a:ln w="9525">
              <a:noFill/>
              <a:miter lim="800000"/>
            </a:ln>
          </p:spPr>
          <p:txBody>
            <a:bodyPr/>
            <a:lstStyle/>
            <a:p>
              <a:endParaRPr lang="zh-CN" altLang="en-US"/>
            </a:p>
          </p:txBody>
        </p:sp>
        <p:sp>
          <p:nvSpPr>
            <p:cNvPr id="215131" name="Rectangle 91"/>
            <p:cNvSpPr>
              <a:spLocks noChangeArrowheads="1"/>
            </p:cNvSpPr>
            <p:nvPr/>
          </p:nvSpPr>
          <p:spPr bwMode="auto">
            <a:xfrm>
              <a:off x="2675" y="2874"/>
              <a:ext cx="579" cy="57"/>
            </a:xfrm>
            <a:prstGeom prst="rect">
              <a:avLst/>
            </a:prstGeom>
            <a:solidFill>
              <a:srgbClr val="FFA996"/>
            </a:solidFill>
            <a:ln w="9525">
              <a:noFill/>
              <a:miter lim="800000"/>
            </a:ln>
          </p:spPr>
          <p:txBody>
            <a:bodyPr/>
            <a:lstStyle/>
            <a:p>
              <a:endParaRPr lang="zh-CN" altLang="en-US"/>
            </a:p>
          </p:txBody>
        </p:sp>
        <p:sp>
          <p:nvSpPr>
            <p:cNvPr id="215132" name="Rectangle 92"/>
            <p:cNvSpPr>
              <a:spLocks noChangeArrowheads="1"/>
            </p:cNvSpPr>
            <p:nvPr/>
          </p:nvSpPr>
          <p:spPr bwMode="auto">
            <a:xfrm>
              <a:off x="2675" y="2931"/>
              <a:ext cx="579" cy="57"/>
            </a:xfrm>
            <a:prstGeom prst="rect">
              <a:avLst/>
            </a:prstGeom>
            <a:solidFill>
              <a:srgbClr val="FFAB97"/>
            </a:solidFill>
            <a:ln w="9525">
              <a:noFill/>
              <a:miter lim="800000"/>
            </a:ln>
          </p:spPr>
          <p:txBody>
            <a:bodyPr/>
            <a:lstStyle/>
            <a:p>
              <a:endParaRPr lang="zh-CN" altLang="en-US"/>
            </a:p>
          </p:txBody>
        </p:sp>
        <p:sp>
          <p:nvSpPr>
            <p:cNvPr id="215133" name="Rectangle 93"/>
            <p:cNvSpPr>
              <a:spLocks noChangeArrowheads="1"/>
            </p:cNvSpPr>
            <p:nvPr/>
          </p:nvSpPr>
          <p:spPr bwMode="auto">
            <a:xfrm>
              <a:off x="2675" y="2988"/>
              <a:ext cx="579" cy="57"/>
            </a:xfrm>
            <a:prstGeom prst="rect">
              <a:avLst/>
            </a:prstGeom>
            <a:solidFill>
              <a:srgbClr val="FFAD98"/>
            </a:solidFill>
            <a:ln w="9525">
              <a:noFill/>
              <a:miter lim="800000"/>
            </a:ln>
          </p:spPr>
          <p:txBody>
            <a:bodyPr/>
            <a:lstStyle/>
            <a:p>
              <a:endParaRPr lang="zh-CN" altLang="en-US"/>
            </a:p>
          </p:txBody>
        </p:sp>
        <p:sp>
          <p:nvSpPr>
            <p:cNvPr id="215134" name="Rectangle 94"/>
            <p:cNvSpPr>
              <a:spLocks noChangeArrowheads="1"/>
            </p:cNvSpPr>
            <p:nvPr/>
          </p:nvSpPr>
          <p:spPr bwMode="auto">
            <a:xfrm>
              <a:off x="2675" y="3045"/>
              <a:ext cx="579" cy="57"/>
            </a:xfrm>
            <a:prstGeom prst="rect">
              <a:avLst/>
            </a:prstGeom>
            <a:solidFill>
              <a:srgbClr val="FFAF99"/>
            </a:solidFill>
            <a:ln w="9525">
              <a:noFill/>
              <a:miter lim="800000"/>
            </a:ln>
          </p:spPr>
          <p:txBody>
            <a:bodyPr/>
            <a:lstStyle/>
            <a:p>
              <a:endParaRPr lang="zh-CN" altLang="en-US"/>
            </a:p>
          </p:txBody>
        </p:sp>
        <p:sp>
          <p:nvSpPr>
            <p:cNvPr id="215135" name="Rectangle 95"/>
            <p:cNvSpPr>
              <a:spLocks noChangeArrowheads="1"/>
            </p:cNvSpPr>
            <p:nvPr/>
          </p:nvSpPr>
          <p:spPr bwMode="auto">
            <a:xfrm>
              <a:off x="2675" y="3102"/>
              <a:ext cx="579" cy="57"/>
            </a:xfrm>
            <a:prstGeom prst="rect">
              <a:avLst/>
            </a:prstGeom>
            <a:solidFill>
              <a:srgbClr val="FFB09A"/>
            </a:solidFill>
            <a:ln w="9525">
              <a:noFill/>
              <a:miter lim="800000"/>
            </a:ln>
          </p:spPr>
          <p:txBody>
            <a:bodyPr/>
            <a:lstStyle/>
            <a:p>
              <a:endParaRPr lang="zh-CN" altLang="en-US"/>
            </a:p>
          </p:txBody>
        </p:sp>
        <p:sp>
          <p:nvSpPr>
            <p:cNvPr id="215136" name="Rectangle 96"/>
            <p:cNvSpPr>
              <a:spLocks noChangeArrowheads="1"/>
            </p:cNvSpPr>
            <p:nvPr/>
          </p:nvSpPr>
          <p:spPr bwMode="auto">
            <a:xfrm>
              <a:off x="2675" y="3159"/>
              <a:ext cx="579" cy="57"/>
            </a:xfrm>
            <a:prstGeom prst="rect">
              <a:avLst/>
            </a:prstGeom>
            <a:solidFill>
              <a:srgbClr val="FFB29B"/>
            </a:solidFill>
            <a:ln w="9525">
              <a:noFill/>
              <a:miter lim="800000"/>
            </a:ln>
          </p:spPr>
          <p:txBody>
            <a:bodyPr/>
            <a:lstStyle/>
            <a:p>
              <a:endParaRPr lang="zh-CN" altLang="en-US"/>
            </a:p>
          </p:txBody>
        </p:sp>
        <p:sp>
          <p:nvSpPr>
            <p:cNvPr id="215137" name="Rectangle 97"/>
            <p:cNvSpPr>
              <a:spLocks noChangeArrowheads="1"/>
            </p:cNvSpPr>
            <p:nvPr/>
          </p:nvSpPr>
          <p:spPr bwMode="auto">
            <a:xfrm>
              <a:off x="2675" y="3216"/>
              <a:ext cx="579" cy="57"/>
            </a:xfrm>
            <a:prstGeom prst="rect">
              <a:avLst/>
            </a:prstGeom>
            <a:solidFill>
              <a:srgbClr val="FFB49C"/>
            </a:solidFill>
            <a:ln w="9525">
              <a:noFill/>
              <a:miter lim="800000"/>
            </a:ln>
          </p:spPr>
          <p:txBody>
            <a:bodyPr/>
            <a:lstStyle/>
            <a:p>
              <a:endParaRPr lang="zh-CN" altLang="en-US"/>
            </a:p>
          </p:txBody>
        </p:sp>
        <p:sp>
          <p:nvSpPr>
            <p:cNvPr id="215138" name="Rectangle 98"/>
            <p:cNvSpPr>
              <a:spLocks noChangeArrowheads="1"/>
            </p:cNvSpPr>
            <p:nvPr/>
          </p:nvSpPr>
          <p:spPr bwMode="auto">
            <a:xfrm>
              <a:off x="2675" y="3273"/>
              <a:ext cx="579" cy="56"/>
            </a:xfrm>
            <a:prstGeom prst="rect">
              <a:avLst/>
            </a:prstGeom>
            <a:solidFill>
              <a:srgbClr val="FFB69D"/>
            </a:solidFill>
            <a:ln w="9525">
              <a:noFill/>
              <a:miter lim="800000"/>
            </a:ln>
          </p:spPr>
          <p:txBody>
            <a:bodyPr/>
            <a:lstStyle/>
            <a:p>
              <a:endParaRPr lang="zh-CN" altLang="en-US"/>
            </a:p>
          </p:txBody>
        </p:sp>
        <p:sp>
          <p:nvSpPr>
            <p:cNvPr id="215139" name="Rectangle 99"/>
            <p:cNvSpPr>
              <a:spLocks noChangeArrowheads="1"/>
            </p:cNvSpPr>
            <p:nvPr/>
          </p:nvSpPr>
          <p:spPr bwMode="auto">
            <a:xfrm>
              <a:off x="2675" y="3329"/>
              <a:ext cx="579" cy="58"/>
            </a:xfrm>
            <a:prstGeom prst="rect">
              <a:avLst/>
            </a:prstGeom>
            <a:solidFill>
              <a:srgbClr val="FFB89F"/>
            </a:solidFill>
            <a:ln w="9525">
              <a:noFill/>
              <a:miter lim="800000"/>
            </a:ln>
          </p:spPr>
          <p:txBody>
            <a:bodyPr/>
            <a:lstStyle/>
            <a:p>
              <a:endParaRPr lang="zh-CN" altLang="en-US"/>
            </a:p>
          </p:txBody>
        </p:sp>
        <p:sp>
          <p:nvSpPr>
            <p:cNvPr id="215140" name="Rectangle 100"/>
            <p:cNvSpPr>
              <a:spLocks noChangeArrowheads="1"/>
            </p:cNvSpPr>
            <p:nvPr/>
          </p:nvSpPr>
          <p:spPr bwMode="auto">
            <a:xfrm>
              <a:off x="2675" y="3387"/>
              <a:ext cx="579" cy="56"/>
            </a:xfrm>
            <a:prstGeom prst="rect">
              <a:avLst/>
            </a:prstGeom>
            <a:solidFill>
              <a:srgbClr val="FFB9A0"/>
            </a:solidFill>
            <a:ln w="9525">
              <a:noFill/>
              <a:miter lim="800000"/>
            </a:ln>
          </p:spPr>
          <p:txBody>
            <a:bodyPr/>
            <a:lstStyle/>
            <a:p>
              <a:endParaRPr lang="zh-CN" altLang="en-US"/>
            </a:p>
          </p:txBody>
        </p:sp>
        <p:sp>
          <p:nvSpPr>
            <p:cNvPr id="215141" name="Rectangle 101"/>
            <p:cNvSpPr>
              <a:spLocks noChangeArrowheads="1"/>
            </p:cNvSpPr>
            <p:nvPr/>
          </p:nvSpPr>
          <p:spPr bwMode="auto">
            <a:xfrm>
              <a:off x="2675" y="3443"/>
              <a:ext cx="579" cy="57"/>
            </a:xfrm>
            <a:prstGeom prst="rect">
              <a:avLst/>
            </a:prstGeom>
            <a:solidFill>
              <a:srgbClr val="FFBCA1"/>
            </a:solidFill>
            <a:ln w="9525">
              <a:noFill/>
              <a:miter lim="800000"/>
            </a:ln>
          </p:spPr>
          <p:txBody>
            <a:bodyPr/>
            <a:lstStyle/>
            <a:p>
              <a:endParaRPr lang="zh-CN" altLang="en-US"/>
            </a:p>
          </p:txBody>
        </p:sp>
        <p:sp>
          <p:nvSpPr>
            <p:cNvPr id="215142" name="Rectangle 102"/>
            <p:cNvSpPr>
              <a:spLocks noChangeArrowheads="1"/>
            </p:cNvSpPr>
            <p:nvPr/>
          </p:nvSpPr>
          <p:spPr bwMode="auto">
            <a:xfrm>
              <a:off x="2675" y="3500"/>
              <a:ext cx="579" cy="29"/>
            </a:xfrm>
            <a:prstGeom prst="rect">
              <a:avLst/>
            </a:prstGeom>
            <a:solidFill>
              <a:srgbClr val="FFBDA2"/>
            </a:solidFill>
            <a:ln w="9525">
              <a:noFill/>
              <a:miter lim="800000"/>
            </a:ln>
          </p:spPr>
          <p:txBody>
            <a:bodyPr/>
            <a:lstStyle/>
            <a:p>
              <a:endParaRPr lang="zh-CN" altLang="en-US"/>
            </a:p>
          </p:txBody>
        </p:sp>
        <p:sp>
          <p:nvSpPr>
            <p:cNvPr id="215143" name="Freeform 103"/>
            <p:cNvSpPr/>
            <p:nvPr/>
          </p:nvSpPr>
          <p:spPr bwMode="auto">
            <a:xfrm>
              <a:off x="2675" y="1822"/>
              <a:ext cx="579" cy="1707"/>
            </a:xfrm>
            <a:custGeom>
              <a:avLst/>
              <a:gdLst/>
              <a:ahLst/>
              <a:cxnLst>
                <a:cxn ang="0">
                  <a:pos x="711" y="276"/>
                </a:cxn>
                <a:cxn ang="0">
                  <a:pos x="344" y="135"/>
                </a:cxn>
                <a:cxn ang="0">
                  <a:pos x="3" y="0"/>
                </a:cxn>
                <a:cxn ang="0">
                  <a:pos x="0" y="3048"/>
                </a:cxn>
                <a:cxn ang="0">
                  <a:pos x="971" y="3712"/>
                </a:cxn>
                <a:cxn ang="0">
                  <a:pos x="971" y="4585"/>
                </a:cxn>
                <a:cxn ang="0">
                  <a:pos x="1327" y="5120"/>
                </a:cxn>
                <a:cxn ang="0">
                  <a:pos x="1733" y="4837"/>
                </a:cxn>
                <a:cxn ang="0">
                  <a:pos x="1736" y="1627"/>
                </a:cxn>
                <a:cxn ang="0">
                  <a:pos x="707" y="858"/>
                </a:cxn>
                <a:cxn ang="0">
                  <a:pos x="711" y="276"/>
                </a:cxn>
              </a:cxnLst>
              <a:rect l="0" t="0" r="r" b="b"/>
              <a:pathLst>
                <a:path w="1736" h="5120">
                  <a:moveTo>
                    <a:pt x="711" y="276"/>
                  </a:moveTo>
                  <a:lnTo>
                    <a:pt x="344" y="135"/>
                  </a:lnTo>
                  <a:lnTo>
                    <a:pt x="3" y="0"/>
                  </a:lnTo>
                  <a:lnTo>
                    <a:pt x="0" y="3048"/>
                  </a:lnTo>
                  <a:lnTo>
                    <a:pt x="971" y="3712"/>
                  </a:lnTo>
                  <a:lnTo>
                    <a:pt x="971" y="4585"/>
                  </a:lnTo>
                  <a:lnTo>
                    <a:pt x="1327" y="5120"/>
                  </a:lnTo>
                  <a:lnTo>
                    <a:pt x="1733" y="4837"/>
                  </a:lnTo>
                  <a:lnTo>
                    <a:pt x="1736" y="1627"/>
                  </a:lnTo>
                  <a:lnTo>
                    <a:pt x="707" y="858"/>
                  </a:lnTo>
                  <a:lnTo>
                    <a:pt x="711" y="276"/>
                  </a:lnTo>
                  <a:close/>
                </a:path>
              </a:pathLst>
            </a:custGeom>
            <a:solidFill>
              <a:srgbClr val="000000"/>
            </a:solidFill>
            <a:ln w="9525">
              <a:noFill/>
              <a:round/>
            </a:ln>
          </p:spPr>
          <p:txBody>
            <a:bodyPr/>
            <a:lstStyle/>
            <a:p>
              <a:endParaRPr lang="zh-CN" altLang="en-US"/>
            </a:p>
          </p:txBody>
        </p:sp>
        <p:sp>
          <p:nvSpPr>
            <p:cNvPr id="215144" name="Rectangle 104"/>
            <p:cNvSpPr>
              <a:spLocks noChangeArrowheads="1"/>
            </p:cNvSpPr>
            <p:nvPr/>
          </p:nvSpPr>
          <p:spPr bwMode="auto">
            <a:xfrm>
              <a:off x="2675" y="1794"/>
              <a:ext cx="579" cy="56"/>
            </a:xfrm>
            <a:prstGeom prst="rect">
              <a:avLst/>
            </a:prstGeom>
            <a:solidFill>
              <a:srgbClr val="FF8080"/>
            </a:solidFill>
            <a:ln w="9525">
              <a:noFill/>
              <a:miter lim="800000"/>
            </a:ln>
          </p:spPr>
          <p:txBody>
            <a:bodyPr/>
            <a:lstStyle/>
            <a:p>
              <a:endParaRPr lang="zh-CN" altLang="en-US"/>
            </a:p>
          </p:txBody>
        </p:sp>
        <p:sp>
          <p:nvSpPr>
            <p:cNvPr id="215145" name="Rectangle 105"/>
            <p:cNvSpPr>
              <a:spLocks noChangeArrowheads="1"/>
            </p:cNvSpPr>
            <p:nvPr/>
          </p:nvSpPr>
          <p:spPr bwMode="auto">
            <a:xfrm>
              <a:off x="2675" y="1850"/>
              <a:ext cx="579" cy="57"/>
            </a:xfrm>
            <a:prstGeom prst="rect">
              <a:avLst/>
            </a:prstGeom>
            <a:solidFill>
              <a:srgbClr val="FF8181"/>
            </a:solidFill>
            <a:ln w="9525">
              <a:noFill/>
              <a:miter lim="800000"/>
            </a:ln>
          </p:spPr>
          <p:txBody>
            <a:bodyPr/>
            <a:lstStyle/>
            <a:p>
              <a:endParaRPr lang="zh-CN" altLang="en-US"/>
            </a:p>
          </p:txBody>
        </p:sp>
        <p:sp>
          <p:nvSpPr>
            <p:cNvPr id="215146" name="Rectangle 106"/>
            <p:cNvSpPr>
              <a:spLocks noChangeArrowheads="1"/>
            </p:cNvSpPr>
            <p:nvPr/>
          </p:nvSpPr>
          <p:spPr bwMode="auto">
            <a:xfrm>
              <a:off x="2675" y="1907"/>
              <a:ext cx="579" cy="57"/>
            </a:xfrm>
            <a:prstGeom prst="rect">
              <a:avLst/>
            </a:prstGeom>
            <a:solidFill>
              <a:srgbClr val="FF8482"/>
            </a:solidFill>
            <a:ln w="9525">
              <a:noFill/>
              <a:miter lim="800000"/>
            </a:ln>
          </p:spPr>
          <p:txBody>
            <a:bodyPr/>
            <a:lstStyle/>
            <a:p>
              <a:endParaRPr lang="zh-CN" altLang="en-US"/>
            </a:p>
          </p:txBody>
        </p:sp>
        <p:sp>
          <p:nvSpPr>
            <p:cNvPr id="215147" name="Rectangle 107"/>
            <p:cNvSpPr>
              <a:spLocks noChangeArrowheads="1"/>
            </p:cNvSpPr>
            <p:nvPr/>
          </p:nvSpPr>
          <p:spPr bwMode="auto">
            <a:xfrm>
              <a:off x="2675" y="1964"/>
              <a:ext cx="579" cy="57"/>
            </a:xfrm>
            <a:prstGeom prst="rect">
              <a:avLst/>
            </a:prstGeom>
            <a:solidFill>
              <a:srgbClr val="FF8683"/>
            </a:solidFill>
            <a:ln w="9525">
              <a:noFill/>
              <a:miter lim="800000"/>
            </a:ln>
          </p:spPr>
          <p:txBody>
            <a:bodyPr/>
            <a:lstStyle/>
            <a:p>
              <a:endParaRPr lang="zh-CN" altLang="en-US"/>
            </a:p>
          </p:txBody>
        </p:sp>
        <p:sp>
          <p:nvSpPr>
            <p:cNvPr id="215148" name="Rectangle 108"/>
            <p:cNvSpPr>
              <a:spLocks noChangeArrowheads="1"/>
            </p:cNvSpPr>
            <p:nvPr/>
          </p:nvSpPr>
          <p:spPr bwMode="auto">
            <a:xfrm>
              <a:off x="2675" y="2021"/>
              <a:ext cx="579" cy="57"/>
            </a:xfrm>
            <a:prstGeom prst="rect">
              <a:avLst/>
            </a:prstGeom>
            <a:solidFill>
              <a:srgbClr val="FF8985"/>
            </a:solidFill>
            <a:ln w="9525">
              <a:noFill/>
              <a:miter lim="800000"/>
            </a:ln>
          </p:spPr>
          <p:txBody>
            <a:bodyPr/>
            <a:lstStyle/>
            <a:p>
              <a:endParaRPr lang="zh-CN" altLang="en-US"/>
            </a:p>
          </p:txBody>
        </p:sp>
        <p:sp>
          <p:nvSpPr>
            <p:cNvPr id="215149" name="Rectangle 109"/>
            <p:cNvSpPr>
              <a:spLocks noChangeArrowheads="1"/>
            </p:cNvSpPr>
            <p:nvPr/>
          </p:nvSpPr>
          <p:spPr bwMode="auto">
            <a:xfrm>
              <a:off x="2675" y="2078"/>
              <a:ext cx="579" cy="57"/>
            </a:xfrm>
            <a:prstGeom prst="rect">
              <a:avLst/>
            </a:prstGeom>
            <a:solidFill>
              <a:srgbClr val="FF8B86"/>
            </a:solidFill>
            <a:ln w="9525">
              <a:noFill/>
              <a:miter lim="800000"/>
            </a:ln>
          </p:spPr>
          <p:txBody>
            <a:bodyPr/>
            <a:lstStyle/>
            <a:p>
              <a:endParaRPr lang="zh-CN" altLang="en-US"/>
            </a:p>
          </p:txBody>
        </p:sp>
        <p:sp>
          <p:nvSpPr>
            <p:cNvPr id="215150" name="Rectangle 110"/>
            <p:cNvSpPr>
              <a:spLocks noChangeArrowheads="1"/>
            </p:cNvSpPr>
            <p:nvPr/>
          </p:nvSpPr>
          <p:spPr bwMode="auto">
            <a:xfrm>
              <a:off x="2675" y="2135"/>
              <a:ext cx="579" cy="57"/>
            </a:xfrm>
            <a:prstGeom prst="rect">
              <a:avLst/>
            </a:prstGeom>
            <a:solidFill>
              <a:srgbClr val="FF8E87"/>
            </a:solidFill>
            <a:ln w="9525">
              <a:noFill/>
              <a:miter lim="800000"/>
            </a:ln>
          </p:spPr>
          <p:txBody>
            <a:bodyPr/>
            <a:lstStyle/>
            <a:p>
              <a:endParaRPr lang="zh-CN" altLang="en-US"/>
            </a:p>
          </p:txBody>
        </p:sp>
        <p:sp>
          <p:nvSpPr>
            <p:cNvPr id="215151" name="Rectangle 111"/>
            <p:cNvSpPr>
              <a:spLocks noChangeArrowheads="1"/>
            </p:cNvSpPr>
            <p:nvPr/>
          </p:nvSpPr>
          <p:spPr bwMode="auto">
            <a:xfrm>
              <a:off x="2675" y="2192"/>
              <a:ext cx="579" cy="57"/>
            </a:xfrm>
            <a:prstGeom prst="rect">
              <a:avLst/>
            </a:prstGeom>
            <a:solidFill>
              <a:srgbClr val="FF9088"/>
            </a:solidFill>
            <a:ln w="9525">
              <a:noFill/>
              <a:miter lim="800000"/>
            </a:ln>
          </p:spPr>
          <p:txBody>
            <a:bodyPr/>
            <a:lstStyle/>
            <a:p>
              <a:endParaRPr lang="zh-CN" altLang="en-US"/>
            </a:p>
          </p:txBody>
        </p:sp>
        <p:sp>
          <p:nvSpPr>
            <p:cNvPr id="215152" name="Rectangle 112"/>
            <p:cNvSpPr>
              <a:spLocks noChangeArrowheads="1"/>
            </p:cNvSpPr>
            <p:nvPr/>
          </p:nvSpPr>
          <p:spPr bwMode="auto">
            <a:xfrm>
              <a:off x="2675" y="2249"/>
              <a:ext cx="579" cy="56"/>
            </a:xfrm>
            <a:prstGeom prst="rect">
              <a:avLst/>
            </a:prstGeom>
            <a:solidFill>
              <a:srgbClr val="FF9289"/>
            </a:solidFill>
            <a:ln w="9525">
              <a:noFill/>
              <a:miter lim="800000"/>
            </a:ln>
          </p:spPr>
          <p:txBody>
            <a:bodyPr/>
            <a:lstStyle/>
            <a:p>
              <a:endParaRPr lang="zh-CN" altLang="en-US"/>
            </a:p>
          </p:txBody>
        </p:sp>
        <p:sp>
          <p:nvSpPr>
            <p:cNvPr id="215153" name="Rectangle 113"/>
            <p:cNvSpPr>
              <a:spLocks noChangeArrowheads="1"/>
            </p:cNvSpPr>
            <p:nvPr/>
          </p:nvSpPr>
          <p:spPr bwMode="auto">
            <a:xfrm>
              <a:off x="2675" y="2305"/>
              <a:ext cx="579" cy="57"/>
            </a:xfrm>
            <a:prstGeom prst="rect">
              <a:avLst/>
            </a:prstGeom>
            <a:solidFill>
              <a:srgbClr val="FF948A"/>
            </a:solidFill>
            <a:ln w="9525">
              <a:noFill/>
              <a:miter lim="800000"/>
            </a:ln>
          </p:spPr>
          <p:txBody>
            <a:bodyPr/>
            <a:lstStyle/>
            <a:p>
              <a:endParaRPr lang="zh-CN" altLang="en-US"/>
            </a:p>
          </p:txBody>
        </p:sp>
        <p:sp>
          <p:nvSpPr>
            <p:cNvPr id="215154" name="Rectangle 114"/>
            <p:cNvSpPr>
              <a:spLocks noChangeArrowheads="1"/>
            </p:cNvSpPr>
            <p:nvPr/>
          </p:nvSpPr>
          <p:spPr bwMode="auto">
            <a:xfrm>
              <a:off x="2675" y="2362"/>
              <a:ext cx="579" cy="57"/>
            </a:xfrm>
            <a:prstGeom prst="rect">
              <a:avLst/>
            </a:prstGeom>
            <a:solidFill>
              <a:srgbClr val="FF968B"/>
            </a:solidFill>
            <a:ln w="9525">
              <a:noFill/>
              <a:miter lim="800000"/>
            </a:ln>
          </p:spPr>
          <p:txBody>
            <a:bodyPr/>
            <a:lstStyle/>
            <a:p>
              <a:endParaRPr lang="zh-CN" altLang="en-US"/>
            </a:p>
          </p:txBody>
        </p:sp>
        <p:sp>
          <p:nvSpPr>
            <p:cNvPr id="215155" name="Rectangle 115"/>
            <p:cNvSpPr>
              <a:spLocks noChangeArrowheads="1"/>
            </p:cNvSpPr>
            <p:nvPr/>
          </p:nvSpPr>
          <p:spPr bwMode="auto">
            <a:xfrm>
              <a:off x="2675" y="2419"/>
              <a:ext cx="579" cy="57"/>
            </a:xfrm>
            <a:prstGeom prst="rect">
              <a:avLst/>
            </a:prstGeom>
            <a:solidFill>
              <a:srgbClr val="FF988C"/>
            </a:solidFill>
            <a:ln w="9525">
              <a:noFill/>
              <a:miter lim="800000"/>
            </a:ln>
          </p:spPr>
          <p:txBody>
            <a:bodyPr/>
            <a:lstStyle/>
            <a:p>
              <a:endParaRPr lang="zh-CN" altLang="en-US"/>
            </a:p>
          </p:txBody>
        </p:sp>
        <p:sp>
          <p:nvSpPr>
            <p:cNvPr id="215156" name="Rectangle 116"/>
            <p:cNvSpPr>
              <a:spLocks noChangeArrowheads="1"/>
            </p:cNvSpPr>
            <p:nvPr/>
          </p:nvSpPr>
          <p:spPr bwMode="auto">
            <a:xfrm>
              <a:off x="2675" y="2476"/>
              <a:ext cx="579" cy="57"/>
            </a:xfrm>
            <a:prstGeom prst="rect">
              <a:avLst/>
            </a:prstGeom>
            <a:solidFill>
              <a:srgbClr val="FF9B8E"/>
            </a:solidFill>
            <a:ln w="9525">
              <a:noFill/>
              <a:miter lim="800000"/>
            </a:ln>
          </p:spPr>
          <p:txBody>
            <a:bodyPr/>
            <a:lstStyle/>
            <a:p>
              <a:endParaRPr lang="zh-CN" altLang="en-US"/>
            </a:p>
          </p:txBody>
        </p:sp>
        <p:sp>
          <p:nvSpPr>
            <p:cNvPr id="215157" name="Rectangle 117"/>
            <p:cNvSpPr>
              <a:spLocks noChangeArrowheads="1"/>
            </p:cNvSpPr>
            <p:nvPr/>
          </p:nvSpPr>
          <p:spPr bwMode="auto">
            <a:xfrm>
              <a:off x="2675" y="2533"/>
              <a:ext cx="579" cy="57"/>
            </a:xfrm>
            <a:prstGeom prst="rect">
              <a:avLst/>
            </a:prstGeom>
            <a:solidFill>
              <a:srgbClr val="FF9D8F"/>
            </a:solidFill>
            <a:ln w="9525">
              <a:noFill/>
              <a:miter lim="800000"/>
            </a:ln>
          </p:spPr>
          <p:txBody>
            <a:bodyPr/>
            <a:lstStyle/>
            <a:p>
              <a:endParaRPr lang="zh-CN" altLang="en-US"/>
            </a:p>
          </p:txBody>
        </p:sp>
        <p:sp>
          <p:nvSpPr>
            <p:cNvPr id="215158" name="Rectangle 118"/>
            <p:cNvSpPr>
              <a:spLocks noChangeArrowheads="1"/>
            </p:cNvSpPr>
            <p:nvPr/>
          </p:nvSpPr>
          <p:spPr bwMode="auto">
            <a:xfrm>
              <a:off x="2675" y="2590"/>
              <a:ext cx="579" cy="57"/>
            </a:xfrm>
            <a:prstGeom prst="rect">
              <a:avLst/>
            </a:prstGeom>
            <a:solidFill>
              <a:srgbClr val="FF9F90"/>
            </a:solidFill>
            <a:ln w="9525">
              <a:noFill/>
              <a:miter lim="800000"/>
            </a:ln>
          </p:spPr>
          <p:txBody>
            <a:bodyPr/>
            <a:lstStyle/>
            <a:p>
              <a:endParaRPr lang="zh-CN" altLang="en-US"/>
            </a:p>
          </p:txBody>
        </p:sp>
        <p:sp>
          <p:nvSpPr>
            <p:cNvPr id="215159" name="Rectangle 119"/>
            <p:cNvSpPr>
              <a:spLocks noChangeArrowheads="1"/>
            </p:cNvSpPr>
            <p:nvPr/>
          </p:nvSpPr>
          <p:spPr bwMode="auto">
            <a:xfrm>
              <a:off x="2675" y="2647"/>
              <a:ext cx="579" cy="57"/>
            </a:xfrm>
            <a:prstGeom prst="rect">
              <a:avLst/>
            </a:prstGeom>
            <a:solidFill>
              <a:srgbClr val="FFA191"/>
            </a:solidFill>
            <a:ln w="9525">
              <a:noFill/>
              <a:miter lim="800000"/>
            </a:ln>
          </p:spPr>
          <p:txBody>
            <a:bodyPr/>
            <a:lstStyle/>
            <a:p>
              <a:endParaRPr lang="zh-CN" altLang="en-US"/>
            </a:p>
          </p:txBody>
        </p:sp>
        <p:sp>
          <p:nvSpPr>
            <p:cNvPr id="215160" name="Rectangle 120"/>
            <p:cNvSpPr>
              <a:spLocks noChangeArrowheads="1"/>
            </p:cNvSpPr>
            <p:nvPr/>
          </p:nvSpPr>
          <p:spPr bwMode="auto">
            <a:xfrm>
              <a:off x="2675" y="2704"/>
              <a:ext cx="579" cy="57"/>
            </a:xfrm>
            <a:prstGeom prst="rect">
              <a:avLst/>
            </a:prstGeom>
            <a:solidFill>
              <a:srgbClr val="FFA392"/>
            </a:solidFill>
            <a:ln w="9525">
              <a:noFill/>
              <a:miter lim="800000"/>
            </a:ln>
          </p:spPr>
          <p:txBody>
            <a:bodyPr/>
            <a:lstStyle/>
            <a:p>
              <a:endParaRPr lang="zh-CN" altLang="en-US"/>
            </a:p>
          </p:txBody>
        </p:sp>
        <p:sp>
          <p:nvSpPr>
            <p:cNvPr id="215161" name="Rectangle 121"/>
            <p:cNvSpPr>
              <a:spLocks noChangeArrowheads="1"/>
            </p:cNvSpPr>
            <p:nvPr/>
          </p:nvSpPr>
          <p:spPr bwMode="auto">
            <a:xfrm>
              <a:off x="2675" y="2761"/>
              <a:ext cx="579" cy="57"/>
            </a:xfrm>
            <a:prstGeom prst="rect">
              <a:avLst/>
            </a:prstGeom>
            <a:solidFill>
              <a:srgbClr val="FFA593"/>
            </a:solidFill>
            <a:ln w="9525">
              <a:noFill/>
              <a:miter lim="800000"/>
            </a:ln>
          </p:spPr>
          <p:txBody>
            <a:bodyPr/>
            <a:lstStyle/>
            <a:p>
              <a:endParaRPr lang="zh-CN" altLang="en-US"/>
            </a:p>
          </p:txBody>
        </p:sp>
        <p:sp>
          <p:nvSpPr>
            <p:cNvPr id="215162" name="Rectangle 122"/>
            <p:cNvSpPr>
              <a:spLocks noChangeArrowheads="1"/>
            </p:cNvSpPr>
            <p:nvPr/>
          </p:nvSpPr>
          <p:spPr bwMode="auto">
            <a:xfrm>
              <a:off x="2675" y="2818"/>
              <a:ext cx="579" cy="56"/>
            </a:xfrm>
            <a:prstGeom prst="rect">
              <a:avLst/>
            </a:prstGeom>
            <a:solidFill>
              <a:srgbClr val="FFA794"/>
            </a:solidFill>
            <a:ln w="9525">
              <a:noFill/>
              <a:miter lim="800000"/>
            </a:ln>
          </p:spPr>
          <p:txBody>
            <a:bodyPr/>
            <a:lstStyle/>
            <a:p>
              <a:endParaRPr lang="zh-CN" altLang="en-US"/>
            </a:p>
          </p:txBody>
        </p:sp>
        <p:sp>
          <p:nvSpPr>
            <p:cNvPr id="215163" name="Rectangle 123"/>
            <p:cNvSpPr>
              <a:spLocks noChangeArrowheads="1"/>
            </p:cNvSpPr>
            <p:nvPr/>
          </p:nvSpPr>
          <p:spPr bwMode="auto">
            <a:xfrm>
              <a:off x="2675" y="2874"/>
              <a:ext cx="579" cy="57"/>
            </a:xfrm>
            <a:prstGeom prst="rect">
              <a:avLst/>
            </a:prstGeom>
            <a:solidFill>
              <a:srgbClr val="FFA996"/>
            </a:solidFill>
            <a:ln w="9525">
              <a:noFill/>
              <a:miter lim="800000"/>
            </a:ln>
          </p:spPr>
          <p:txBody>
            <a:bodyPr/>
            <a:lstStyle/>
            <a:p>
              <a:endParaRPr lang="zh-CN" altLang="en-US"/>
            </a:p>
          </p:txBody>
        </p:sp>
        <p:sp>
          <p:nvSpPr>
            <p:cNvPr id="215164" name="Rectangle 124"/>
            <p:cNvSpPr>
              <a:spLocks noChangeArrowheads="1"/>
            </p:cNvSpPr>
            <p:nvPr/>
          </p:nvSpPr>
          <p:spPr bwMode="auto">
            <a:xfrm>
              <a:off x="2675" y="2931"/>
              <a:ext cx="579" cy="57"/>
            </a:xfrm>
            <a:prstGeom prst="rect">
              <a:avLst/>
            </a:prstGeom>
            <a:solidFill>
              <a:srgbClr val="FFAB97"/>
            </a:solidFill>
            <a:ln w="9525">
              <a:noFill/>
              <a:miter lim="800000"/>
            </a:ln>
          </p:spPr>
          <p:txBody>
            <a:bodyPr/>
            <a:lstStyle/>
            <a:p>
              <a:endParaRPr lang="zh-CN" altLang="en-US"/>
            </a:p>
          </p:txBody>
        </p:sp>
        <p:sp>
          <p:nvSpPr>
            <p:cNvPr id="215165" name="Rectangle 125"/>
            <p:cNvSpPr>
              <a:spLocks noChangeArrowheads="1"/>
            </p:cNvSpPr>
            <p:nvPr/>
          </p:nvSpPr>
          <p:spPr bwMode="auto">
            <a:xfrm>
              <a:off x="2675" y="2988"/>
              <a:ext cx="579" cy="57"/>
            </a:xfrm>
            <a:prstGeom prst="rect">
              <a:avLst/>
            </a:prstGeom>
            <a:solidFill>
              <a:srgbClr val="FFAD98"/>
            </a:solidFill>
            <a:ln w="9525">
              <a:noFill/>
              <a:miter lim="800000"/>
            </a:ln>
          </p:spPr>
          <p:txBody>
            <a:bodyPr/>
            <a:lstStyle/>
            <a:p>
              <a:endParaRPr lang="zh-CN" altLang="en-US"/>
            </a:p>
          </p:txBody>
        </p:sp>
        <p:sp>
          <p:nvSpPr>
            <p:cNvPr id="215166" name="Rectangle 126"/>
            <p:cNvSpPr>
              <a:spLocks noChangeArrowheads="1"/>
            </p:cNvSpPr>
            <p:nvPr/>
          </p:nvSpPr>
          <p:spPr bwMode="auto">
            <a:xfrm>
              <a:off x="2675" y="3045"/>
              <a:ext cx="579" cy="57"/>
            </a:xfrm>
            <a:prstGeom prst="rect">
              <a:avLst/>
            </a:prstGeom>
            <a:solidFill>
              <a:srgbClr val="FFAF99"/>
            </a:solidFill>
            <a:ln w="9525">
              <a:noFill/>
              <a:miter lim="800000"/>
            </a:ln>
          </p:spPr>
          <p:txBody>
            <a:bodyPr/>
            <a:lstStyle/>
            <a:p>
              <a:endParaRPr lang="zh-CN" altLang="en-US"/>
            </a:p>
          </p:txBody>
        </p:sp>
        <p:sp>
          <p:nvSpPr>
            <p:cNvPr id="215167" name="Rectangle 127"/>
            <p:cNvSpPr>
              <a:spLocks noChangeArrowheads="1"/>
            </p:cNvSpPr>
            <p:nvPr/>
          </p:nvSpPr>
          <p:spPr bwMode="auto">
            <a:xfrm>
              <a:off x="2675" y="3102"/>
              <a:ext cx="579" cy="57"/>
            </a:xfrm>
            <a:prstGeom prst="rect">
              <a:avLst/>
            </a:prstGeom>
            <a:solidFill>
              <a:srgbClr val="FFB09A"/>
            </a:solidFill>
            <a:ln w="9525">
              <a:noFill/>
              <a:miter lim="800000"/>
            </a:ln>
          </p:spPr>
          <p:txBody>
            <a:bodyPr/>
            <a:lstStyle/>
            <a:p>
              <a:endParaRPr lang="zh-CN" altLang="en-US"/>
            </a:p>
          </p:txBody>
        </p:sp>
        <p:sp>
          <p:nvSpPr>
            <p:cNvPr id="215168" name="Rectangle 128"/>
            <p:cNvSpPr>
              <a:spLocks noChangeArrowheads="1"/>
            </p:cNvSpPr>
            <p:nvPr/>
          </p:nvSpPr>
          <p:spPr bwMode="auto">
            <a:xfrm>
              <a:off x="2675" y="3159"/>
              <a:ext cx="579" cy="57"/>
            </a:xfrm>
            <a:prstGeom prst="rect">
              <a:avLst/>
            </a:prstGeom>
            <a:solidFill>
              <a:srgbClr val="FFB29B"/>
            </a:solidFill>
            <a:ln w="9525">
              <a:noFill/>
              <a:miter lim="800000"/>
            </a:ln>
          </p:spPr>
          <p:txBody>
            <a:bodyPr/>
            <a:lstStyle/>
            <a:p>
              <a:endParaRPr lang="zh-CN" altLang="en-US"/>
            </a:p>
          </p:txBody>
        </p:sp>
        <p:sp>
          <p:nvSpPr>
            <p:cNvPr id="215169" name="Rectangle 129"/>
            <p:cNvSpPr>
              <a:spLocks noChangeArrowheads="1"/>
            </p:cNvSpPr>
            <p:nvPr/>
          </p:nvSpPr>
          <p:spPr bwMode="auto">
            <a:xfrm>
              <a:off x="2675" y="3216"/>
              <a:ext cx="579" cy="57"/>
            </a:xfrm>
            <a:prstGeom prst="rect">
              <a:avLst/>
            </a:prstGeom>
            <a:solidFill>
              <a:srgbClr val="FFB49C"/>
            </a:solidFill>
            <a:ln w="9525">
              <a:noFill/>
              <a:miter lim="800000"/>
            </a:ln>
          </p:spPr>
          <p:txBody>
            <a:bodyPr/>
            <a:lstStyle/>
            <a:p>
              <a:endParaRPr lang="zh-CN" altLang="en-US"/>
            </a:p>
          </p:txBody>
        </p:sp>
        <p:sp>
          <p:nvSpPr>
            <p:cNvPr id="215170" name="Rectangle 130"/>
            <p:cNvSpPr>
              <a:spLocks noChangeArrowheads="1"/>
            </p:cNvSpPr>
            <p:nvPr/>
          </p:nvSpPr>
          <p:spPr bwMode="auto">
            <a:xfrm>
              <a:off x="2675" y="3273"/>
              <a:ext cx="579" cy="56"/>
            </a:xfrm>
            <a:prstGeom prst="rect">
              <a:avLst/>
            </a:prstGeom>
            <a:solidFill>
              <a:srgbClr val="FFB69D"/>
            </a:solidFill>
            <a:ln w="9525">
              <a:noFill/>
              <a:miter lim="800000"/>
            </a:ln>
          </p:spPr>
          <p:txBody>
            <a:bodyPr/>
            <a:lstStyle/>
            <a:p>
              <a:endParaRPr lang="zh-CN" altLang="en-US"/>
            </a:p>
          </p:txBody>
        </p:sp>
        <p:sp>
          <p:nvSpPr>
            <p:cNvPr id="215171" name="Rectangle 131"/>
            <p:cNvSpPr>
              <a:spLocks noChangeArrowheads="1"/>
            </p:cNvSpPr>
            <p:nvPr/>
          </p:nvSpPr>
          <p:spPr bwMode="auto">
            <a:xfrm>
              <a:off x="2675" y="3329"/>
              <a:ext cx="579" cy="58"/>
            </a:xfrm>
            <a:prstGeom prst="rect">
              <a:avLst/>
            </a:prstGeom>
            <a:solidFill>
              <a:srgbClr val="FFB89F"/>
            </a:solidFill>
            <a:ln w="9525">
              <a:noFill/>
              <a:miter lim="800000"/>
            </a:ln>
          </p:spPr>
          <p:txBody>
            <a:bodyPr/>
            <a:lstStyle/>
            <a:p>
              <a:endParaRPr lang="zh-CN" altLang="en-US"/>
            </a:p>
          </p:txBody>
        </p:sp>
        <p:sp>
          <p:nvSpPr>
            <p:cNvPr id="215172" name="Rectangle 132"/>
            <p:cNvSpPr>
              <a:spLocks noChangeArrowheads="1"/>
            </p:cNvSpPr>
            <p:nvPr/>
          </p:nvSpPr>
          <p:spPr bwMode="auto">
            <a:xfrm>
              <a:off x="2675" y="3387"/>
              <a:ext cx="579" cy="56"/>
            </a:xfrm>
            <a:prstGeom prst="rect">
              <a:avLst/>
            </a:prstGeom>
            <a:solidFill>
              <a:srgbClr val="FFB9A0"/>
            </a:solidFill>
            <a:ln w="9525">
              <a:noFill/>
              <a:miter lim="800000"/>
            </a:ln>
          </p:spPr>
          <p:txBody>
            <a:bodyPr/>
            <a:lstStyle/>
            <a:p>
              <a:endParaRPr lang="zh-CN" altLang="en-US"/>
            </a:p>
          </p:txBody>
        </p:sp>
        <p:sp>
          <p:nvSpPr>
            <p:cNvPr id="215173" name="Rectangle 133"/>
            <p:cNvSpPr>
              <a:spLocks noChangeArrowheads="1"/>
            </p:cNvSpPr>
            <p:nvPr/>
          </p:nvSpPr>
          <p:spPr bwMode="auto">
            <a:xfrm>
              <a:off x="2675" y="3443"/>
              <a:ext cx="579" cy="57"/>
            </a:xfrm>
            <a:prstGeom prst="rect">
              <a:avLst/>
            </a:prstGeom>
            <a:solidFill>
              <a:srgbClr val="FFBCA1"/>
            </a:solidFill>
            <a:ln w="9525">
              <a:noFill/>
              <a:miter lim="800000"/>
            </a:ln>
          </p:spPr>
          <p:txBody>
            <a:bodyPr/>
            <a:lstStyle/>
            <a:p>
              <a:endParaRPr lang="zh-CN" altLang="en-US"/>
            </a:p>
          </p:txBody>
        </p:sp>
        <p:sp>
          <p:nvSpPr>
            <p:cNvPr id="215174" name="Rectangle 134"/>
            <p:cNvSpPr>
              <a:spLocks noChangeArrowheads="1"/>
            </p:cNvSpPr>
            <p:nvPr/>
          </p:nvSpPr>
          <p:spPr bwMode="auto">
            <a:xfrm>
              <a:off x="2675" y="3500"/>
              <a:ext cx="579" cy="29"/>
            </a:xfrm>
            <a:prstGeom prst="rect">
              <a:avLst/>
            </a:prstGeom>
            <a:solidFill>
              <a:srgbClr val="FFBDA2"/>
            </a:solidFill>
            <a:ln w="9525">
              <a:noFill/>
              <a:miter lim="800000"/>
            </a:ln>
          </p:spPr>
          <p:txBody>
            <a:bodyPr/>
            <a:lstStyle/>
            <a:p>
              <a:endParaRPr lang="zh-CN" altLang="en-US"/>
            </a:p>
          </p:txBody>
        </p:sp>
        <p:sp>
          <p:nvSpPr>
            <p:cNvPr id="215175" name="Line 135"/>
            <p:cNvSpPr>
              <a:spLocks noChangeShapeType="1"/>
            </p:cNvSpPr>
            <p:nvPr/>
          </p:nvSpPr>
          <p:spPr bwMode="auto">
            <a:xfrm flipV="1">
              <a:off x="2506" y="2744"/>
              <a:ext cx="1" cy="1103"/>
            </a:xfrm>
            <a:prstGeom prst="line">
              <a:avLst/>
            </a:prstGeom>
            <a:noFill/>
            <a:ln w="11113">
              <a:solidFill>
                <a:srgbClr val="000000"/>
              </a:solidFill>
              <a:round/>
            </a:ln>
          </p:spPr>
          <p:txBody>
            <a:bodyPr/>
            <a:lstStyle/>
            <a:p>
              <a:endParaRPr lang="zh-CN" altLang="en-US"/>
            </a:p>
          </p:txBody>
        </p:sp>
        <p:sp>
          <p:nvSpPr>
            <p:cNvPr id="215176" name="Line 136"/>
            <p:cNvSpPr>
              <a:spLocks noChangeShapeType="1"/>
            </p:cNvSpPr>
            <p:nvPr/>
          </p:nvSpPr>
          <p:spPr bwMode="auto">
            <a:xfrm flipH="1" flipV="1">
              <a:off x="2096" y="2432"/>
              <a:ext cx="406" cy="311"/>
            </a:xfrm>
            <a:prstGeom prst="line">
              <a:avLst/>
            </a:prstGeom>
            <a:noFill/>
            <a:ln w="11113">
              <a:solidFill>
                <a:srgbClr val="000000"/>
              </a:solidFill>
              <a:round/>
            </a:ln>
          </p:spPr>
          <p:txBody>
            <a:bodyPr/>
            <a:lstStyle/>
            <a:p>
              <a:endParaRPr lang="zh-CN" altLang="en-US"/>
            </a:p>
          </p:txBody>
        </p:sp>
        <p:sp>
          <p:nvSpPr>
            <p:cNvPr id="215177" name="Line 137"/>
            <p:cNvSpPr>
              <a:spLocks noChangeShapeType="1"/>
            </p:cNvSpPr>
            <p:nvPr/>
          </p:nvSpPr>
          <p:spPr bwMode="auto">
            <a:xfrm flipH="1">
              <a:off x="1706" y="2296"/>
              <a:ext cx="14" cy="7"/>
            </a:xfrm>
            <a:prstGeom prst="line">
              <a:avLst/>
            </a:prstGeom>
            <a:noFill/>
            <a:ln w="11113">
              <a:solidFill>
                <a:srgbClr val="000000"/>
              </a:solidFill>
              <a:round/>
            </a:ln>
          </p:spPr>
          <p:txBody>
            <a:bodyPr/>
            <a:lstStyle/>
            <a:p>
              <a:endParaRPr lang="zh-CN" altLang="en-US"/>
            </a:p>
          </p:txBody>
        </p:sp>
        <p:sp>
          <p:nvSpPr>
            <p:cNvPr id="215178" name="Line 138"/>
            <p:cNvSpPr>
              <a:spLocks noChangeShapeType="1"/>
            </p:cNvSpPr>
            <p:nvPr/>
          </p:nvSpPr>
          <p:spPr bwMode="auto">
            <a:xfrm flipH="1" flipV="1">
              <a:off x="1669" y="2268"/>
              <a:ext cx="53" cy="15"/>
            </a:xfrm>
            <a:prstGeom prst="line">
              <a:avLst/>
            </a:prstGeom>
            <a:noFill/>
            <a:ln w="11113">
              <a:solidFill>
                <a:srgbClr val="000000"/>
              </a:solidFill>
              <a:round/>
            </a:ln>
          </p:spPr>
          <p:txBody>
            <a:bodyPr/>
            <a:lstStyle/>
            <a:p>
              <a:endParaRPr lang="zh-CN" altLang="en-US"/>
            </a:p>
          </p:txBody>
        </p:sp>
        <p:sp>
          <p:nvSpPr>
            <p:cNvPr id="215179" name="Line 139"/>
            <p:cNvSpPr>
              <a:spLocks noChangeShapeType="1"/>
            </p:cNvSpPr>
            <p:nvPr/>
          </p:nvSpPr>
          <p:spPr bwMode="auto">
            <a:xfrm>
              <a:off x="1707" y="2309"/>
              <a:ext cx="343" cy="125"/>
            </a:xfrm>
            <a:prstGeom prst="line">
              <a:avLst/>
            </a:prstGeom>
            <a:noFill/>
            <a:ln w="11113">
              <a:solidFill>
                <a:srgbClr val="000000"/>
              </a:solidFill>
              <a:round/>
            </a:ln>
          </p:spPr>
          <p:txBody>
            <a:bodyPr/>
            <a:lstStyle/>
            <a:p>
              <a:endParaRPr lang="zh-CN" altLang="en-US"/>
            </a:p>
          </p:txBody>
        </p:sp>
        <p:sp>
          <p:nvSpPr>
            <p:cNvPr id="215180" name="Line 140"/>
            <p:cNvSpPr>
              <a:spLocks noChangeShapeType="1"/>
            </p:cNvSpPr>
            <p:nvPr/>
          </p:nvSpPr>
          <p:spPr bwMode="auto">
            <a:xfrm>
              <a:off x="2059" y="2441"/>
              <a:ext cx="1" cy="50"/>
            </a:xfrm>
            <a:prstGeom prst="line">
              <a:avLst/>
            </a:prstGeom>
            <a:noFill/>
            <a:ln w="11113">
              <a:solidFill>
                <a:srgbClr val="000000"/>
              </a:solidFill>
              <a:round/>
            </a:ln>
          </p:spPr>
          <p:txBody>
            <a:bodyPr/>
            <a:lstStyle/>
            <a:p>
              <a:endParaRPr lang="zh-CN" altLang="en-US"/>
            </a:p>
          </p:txBody>
        </p:sp>
        <p:sp>
          <p:nvSpPr>
            <p:cNvPr id="215181" name="Line 141"/>
            <p:cNvSpPr>
              <a:spLocks noChangeShapeType="1"/>
            </p:cNvSpPr>
            <p:nvPr/>
          </p:nvSpPr>
          <p:spPr bwMode="auto">
            <a:xfrm flipV="1">
              <a:off x="2085" y="2431"/>
              <a:ext cx="1" cy="49"/>
            </a:xfrm>
            <a:prstGeom prst="line">
              <a:avLst/>
            </a:prstGeom>
            <a:noFill/>
            <a:ln w="11113">
              <a:solidFill>
                <a:srgbClr val="000000"/>
              </a:solidFill>
              <a:round/>
            </a:ln>
          </p:spPr>
          <p:txBody>
            <a:bodyPr/>
            <a:lstStyle/>
            <a:p>
              <a:endParaRPr lang="zh-CN" altLang="en-US"/>
            </a:p>
          </p:txBody>
        </p:sp>
        <p:sp>
          <p:nvSpPr>
            <p:cNvPr id="215182" name="Line 142"/>
            <p:cNvSpPr>
              <a:spLocks noChangeShapeType="1"/>
            </p:cNvSpPr>
            <p:nvPr/>
          </p:nvSpPr>
          <p:spPr bwMode="auto">
            <a:xfrm flipH="1">
              <a:off x="2067" y="2488"/>
              <a:ext cx="7" cy="2"/>
            </a:xfrm>
            <a:prstGeom prst="line">
              <a:avLst/>
            </a:prstGeom>
            <a:noFill/>
            <a:ln w="11113">
              <a:solidFill>
                <a:srgbClr val="000000"/>
              </a:solidFill>
              <a:round/>
            </a:ln>
          </p:spPr>
          <p:txBody>
            <a:bodyPr/>
            <a:lstStyle/>
            <a:p>
              <a:endParaRPr lang="zh-CN" altLang="en-US"/>
            </a:p>
          </p:txBody>
        </p:sp>
        <p:sp>
          <p:nvSpPr>
            <p:cNvPr id="215183" name="Line 143"/>
            <p:cNvSpPr>
              <a:spLocks noChangeShapeType="1"/>
            </p:cNvSpPr>
            <p:nvPr/>
          </p:nvSpPr>
          <p:spPr bwMode="auto">
            <a:xfrm flipV="1">
              <a:off x="2068" y="2432"/>
              <a:ext cx="7" cy="2"/>
            </a:xfrm>
            <a:prstGeom prst="line">
              <a:avLst/>
            </a:prstGeom>
            <a:noFill/>
            <a:ln w="11113">
              <a:solidFill>
                <a:srgbClr val="000000"/>
              </a:solidFill>
              <a:round/>
            </a:ln>
          </p:spPr>
          <p:txBody>
            <a:bodyPr/>
            <a:lstStyle/>
            <a:p>
              <a:endParaRPr lang="zh-CN" altLang="en-US"/>
            </a:p>
          </p:txBody>
        </p:sp>
        <p:sp>
          <p:nvSpPr>
            <p:cNvPr id="215184" name="Line 144"/>
            <p:cNvSpPr>
              <a:spLocks noChangeShapeType="1"/>
            </p:cNvSpPr>
            <p:nvPr/>
          </p:nvSpPr>
          <p:spPr bwMode="auto">
            <a:xfrm flipH="1" flipV="1">
              <a:off x="1771" y="2386"/>
              <a:ext cx="276" cy="104"/>
            </a:xfrm>
            <a:prstGeom prst="line">
              <a:avLst/>
            </a:prstGeom>
            <a:noFill/>
            <a:ln w="11113">
              <a:solidFill>
                <a:srgbClr val="000000"/>
              </a:solidFill>
              <a:round/>
            </a:ln>
          </p:spPr>
          <p:txBody>
            <a:bodyPr/>
            <a:lstStyle/>
            <a:p>
              <a:endParaRPr lang="zh-CN" altLang="en-US"/>
            </a:p>
          </p:txBody>
        </p:sp>
        <p:sp>
          <p:nvSpPr>
            <p:cNvPr id="215185" name="Line 145"/>
            <p:cNvSpPr>
              <a:spLocks noChangeShapeType="1"/>
            </p:cNvSpPr>
            <p:nvPr/>
          </p:nvSpPr>
          <p:spPr bwMode="auto">
            <a:xfrm flipV="1">
              <a:off x="1702" y="2309"/>
              <a:ext cx="1" cy="84"/>
            </a:xfrm>
            <a:prstGeom prst="line">
              <a:avLst/>
            </a:prstGeom>
            <a:noFill/>
            <a:ln w="11113">
              <a:solidFill>
                <a:srgbClr val="000000"/>
              </a:solidFill>
              <a:round/>
            </a:ln>
          </p:spPr>
          <p:txBody>
            <a:bodyPr/>
            <a:lstStyle/>
            <a:p>
              <a:endParaRPr lang="zh-CN" altLang="en-US"/>
            </a:p>
          </p:txBody>
        </p:sp>
        <p:sp>
          <p:nvSpPr>
            <p:cNvPr id="215186" name="Line 146"/>
            <p:cNvSpPr>
              <a:spLocks noChangeShapeType="1"/>
            </p:cNvSpPr>
            <p:nvPr/>
          </p:nvSpPr>
          <p:spPr bwMode="auto">
            <a:xfrm flipV="1">
              <a:off x="1724" y="2294"/>
              <a:ext cx="1" cy="16"/>
            </a:xfrm>
            <a:prstGeom prst="line">
              <a:avLst/>
            </a:prstGeom>
            <a:noFill/>
            <a:ln w="11113">
              <a:solidFill>
                <a:srgbClr val="000000"/>
              </a:solidFill>
              <a:round/>
            </a:ln>
          </p:spPr>
          <p:txBody>
            <a:bodyPr/>
            <a:lstStyle/>
            <a:p>
              <a:endParaRPr lang="zh-CN" altLang="en-US"/>
            </a:p>
          </p:txBody>
        </p:sp>
        <p:sp>
          <p:nvSpPr>
            <p:cNvPr id="215187" name="Line 147"/>
            <p:cNvSpPr>
              <a:spLocks noChangeShapeType="1"/>
            </p:cNvSpPr>
            <p:nvPr/>
          </p:nvSpPr>
          <p:spPr bwMode="auto">
            <a:xfrm>
              <a:off x="1710" y="2407"/>
              <a:ext cx="23" cy="5"/>
            </a:xfrm>
            <a:prstGeom prst="line">
              <a:avLst/>
            </a:prstGeom>
            <a:noFill/>
            <a:ln w="11113">
              <a:solidFill>
                <a:srgbClr val="000000"/>
              </a:solidFill>
              <a:round/>
            </a:ln>
          </p:spPr>
          <p:txBody>
            <a:bodyPr/>
            <a:lstStyle/>
            <a:p>
              <a:endParaRPr lang="zh-CN" altLang="en-US"/>
            </a:p>
          </p:txBody>
        </p:sp>
        <p:sp>
          <p:nvSpPr>
            <p:cNvPr id="215188" name="Line 148"/>
            <p:cNvSpPr>
              <a:spLocks noChangeShapeType="1"/>
            </p:cNvSpPr>
            <p:nvPr/>
          </p:nvSpPr>
          <p:spPr bwMode="auto">
            <a:xfrm>
              <a:off x="1708" y="2532"/>
              <a:ext cx="25" cy="5"/>
            </a:xfrm>
            <a:prstGeom prst="line">
              <a:avLst/>
            </a:prstGeom>
            <a:noFill/>
            <a:ln w="11113">
              <a:solidFill>
                <a:srgbClr val="000000"/>
              </a:solidFill>
              <a:round/>
            </a:ln>
          </p:spPr>
          <p:txBody>
            <a:bodyPr/>
            <a:lstStyle/>
            <a:p>
              <a:endParaRPr lang="zh-CN" altLang="en-US"/>
            </a:p>
          </p:txBody>
        </p:sp>
        <p:sp>
          <p:nvSpPr>
            <p:cNvPr id="215189" name="Line 149"/>
            <p:cNvSpPr>
              <a:spLocks noChangeShapeType="1"/>
            </p:cNvSpPr>
            <p:nvPr/>
          </p:nvSpPr>
          <p:spPr bwMode="auto">
            <a:xfrm flipH="1" flipV="1">
              <a:off x="1718" y="2525"/>
              <a:ext cx="21" cy="3"/>
            </a:xfrm>
            <a:prstGeom prst="line">
              <a:avLst/>
            </a:prstGeom>
            <a:noFill/>
            <a:ln w="11113">
              <a:solidFill>
                <a:srgbClr val="000000"/>
              </a:solidFill>
              <a:round/>
            </a:ln>
          </p:spPr>
          <p:txBody>
            <a:bodyPr/>
            <a:lstStyle/>
            <a:p>
              <a:endParaRPr lang="zh-CN" altLang="en-US"/>
            </a:p>
          </p:txBody>
        </p:sp>
        <p:sp>
          <p:nvSpPr>
            <p:cNvPr id="215190" name="Line 150"/>
            <p:cNvSpPr>
              <a:spLocks noChangeShapeType="1"/>
            </p:cNvSpPr>
            <p:nvPr/>
          </p:nvSpPr>
          <p:spPr bwMode="auto">
            <a:xfrm flipV="1">
              <a:off x="1715" y="2421"/>
              <a:ext cx="1" cy="90"/>
            </a:xfrm>
            <a:prstGeom prst="line">
              <a:avLst/>
            </a:prstGeom>
            <a:noFill/>
            <a:ln w="11113">
              <a:solidFill>
                <a:srgbClr val="000000"/>
              </a:solidFill>
              <a:round/>
            </a:ln>
          </p:spPr>
          <p:txBody>
            <a:bodyPr/>
            <a:lstStyle/>
            <a:p>
              <a:endParaRPr lang="zh-CN" altLang="en-US"/>
            </a:p>
          </p:txBody>
        </p:sp>
        <p:sp>
          <p:nvSpPr>
            <p:cNvPr id="215191" name="Line 151"/>
            <p:cNvSpPr>
              <a:spLocks noChangeShapeType="1"/>
            </p:cNvSpPr>
            <p:nvPr/>
          </p:nvSpPr>
          <p:spPr bwMode="auto">
            <a:xfrm>
              <a:off x="1732" y="2549"/>
              <a:ext cx="1" cy="30"/>
            </a:xfrm>
            <a:prstGeom prst="line">
              <a:avLst/>
            </a:prstGeom>
            <a:noFill/>
            <a:ln w="11113">
              <a:solidFill>
                <a:srgbClr val="000000"/>
              </a:solidFill>
              <a:round/>
            </a:ln>
          </p:spPr>
          <p:txBody>
            <a:bodyPr/>
            <a:lstStyle/>
            <a:p>
              <a:endParaRPr lang="zh-CN" altLang="en-US"/>
            </a:p>
          </p:txBody>
        </p:sp>
        <p:sp>
          <p:nvSpPr>
            <p:cNvPr id="215192" name="Line 152"/>
            <p:cNvSpPr>
              <a:spLocks noChangeShapeType="1"/>
            </p:cNvSpPr>
            <p:nvPr/>
          </p:nvSpPr>
          <p:spPr bwMode="auto">
            <a:xfrm flipV="1">
              <a:off x="1740" y="2402"/>
              <a:ext cx="1" cy="17"/>
            </a:xfrm>
            <a:prstGeom prst="line">
              <a:avLst/>
            </a:prstGeom>
            <a:noFill/>
            <a:ln w="11113">
              <a:solidFill>
                <a:srgbClr val="000000"/>
              </a:solidFill>
              <a:round/>
            </a:ln>
          </p:spPr>
          <p:txBody>
            <a:bodyPr/>
            <a:lstStyle/>
            <a:p>
              <a:endParaRPr lang="zh-CN" altLang="en-US"/>
            </a:p>
          </p:txBody>
        </p:sp>
        <p:sp>
          <p:nvSpPr>
            <p:cNvPr id="215193" name="Line 153"/>
            <p:cNvSpPr>
              <a:spLocks noChangeShapeType="1"/>
            </p:cNvSpPr>
            <p:nvPr/>
          </p:nvSpPr>
          <p:spPr bwMode="auto">
            <a:xfrm>
              <a:off x="1742" y="2533"/>
              <a:ext cx="1" cy="61"/>
            </a:xfrm>
            <a:prstGeom prst="line">
              <a:avLst/>
            </a:prstGeom>
            <a:noFill/>
            <a:ln w="11113">
              <a:solidFill>
                <a:srgbClr val="000000"/>
              </a:solidFill>
              <a:round/>
            </a:ln>
          </p:spPr>
          <p:txBody>
            <a:bodyPr/>
            <a:lstStyle/>
            <a:p>
              <a:endParaRPr lang="zh-CN" altLang="en-US"/>
            </a:p>
          </p:txBody>
        </p:sp>
        <p:sp>
          <p:nvSpPr>
            <p:cNvPr id="215194" name="Line 154"/>
            <p:cNvSpPr>
              <a:spLocks noChangeShapeType="1"/>
            </p:cNvSpPr>
            <p:nvPr/>
          </p:nvSpPr>
          <p:spPr bwMode="auto">
            <a:xfrm flipH="1" flipV="1">
              <a:off x="1718" y="2417"/>
              <a:ext cx="21" cy="3"/>
            </a:xfrm>
            <a:prstGeom prst="line">
              <a:avLst/>
            </a:prstGeom>
            <a:noFill/>
            <a:ln w="11113">
              <a:solidFill>
                <a:srgbClr val="000000"/>
              </a:solidFill>
              <a:round/>
            </a:ln>
          </p:spPr>
          <p:txBody>
            <a:bodyPr/>
            <a:lstStyle/>
            <a:p>
              <a:endParaRPr lang="zh-CN" altLang="en-US"/>
            </a:p>
          </p:txBody>
        </p:sp>
        <p:sp>
          <p:nvSpPr>
            <p:cNvPr id="215195" name="Line 155"/>
            <p:cNvSpPr>
              <a:spLocks noChangeShapeType="1"/>
            </p:cNvSpPr>
            <p:nvPr/>
          </p:nvSpPr>
          <p:spPr bwMode="auto">
            <a:xfrm>
              <a:off x="1708" y="2583"/>
              <a:ext cx="25" cy="5"/>
            </a:xfrm>
            <a:prstGeom prst="line">
              <a:avLst/>
            </a:prstGeom>
            <a:noFill/>
            <a:ln w="11113">
              <a:solidFill>
                <a:srgbClr val="000000"/>
              </a:solidFill>
              <a:round/>
            </a:ln>
          </p:spPr>
          <p:txBody>
            <a:bodyPr/>
            <a:lstStyle/>
            <a:p>
              <a:endParaRPr lang="zh-CN" altLang="en-US"/>
            </a:p>
          </p:txBody>
        </p:sp>
        <p:sp>
          <p:nvSpPr>
            <p:cNvPr id="215196" name="Line 156"/>
            <p:cNvSpPr>
              <a:spLocks noChangeShapeType="1"/>
            </p:cNvSpPr>
            <p:nvPr/>
          </p:nvSpPr>
          <p:spPr bwMode="auto">
            <a:xfrm flipH="1" flipV="1">
              <a:off x="1717" y="2592"/>
              <a:ext cx="21" cy="3"/>
            </a:xfrm>
            <a:prstGeom prst="line">
              <a:avLst/>
            </a:prstGeom>
            <a:noFill/>
            <a:ln w="11113">
              <a:solidFill>
                <a:srgbClr val="000000"/>
              </a:solidFill>
              <a:round/>
            </a:ln>
          </p:spPr>
          <p:txBody>
            <a:bodyPr/>
            <a:lstStyle/>
            <a:p>
              <a:endParaRPr lang="zh-CN" altLang="en-US"/>
            </a:p>
          </p:txBody>
        </p:sp>
        <p:sp>
          <p:nvSpPr>
            <p:cNvPr id="215197" name="Line 157"/>
            <p:cNvSpPr>
              <a:spLocks noChangeShapeType="1"/>
            </p:cNvSpPr>
            <p:nvPr/>
          </p:nvSpPr>
          <p:spPr bwMode="auto">
            <a:xfrm flipH="1">
              <a:off x="1713" y="2591"/>
              <a:ext cx="1" cy="102"/>
            </a:xfrm>
            <a:prstGeom prst="line">
              <a:avLst/>
            </a:prstGeom>
            <a:noFill/>
            <a:ln w="11113">
              <a:solidFill>
                <a:srgbClr val="000000"/>
              </a:solidFill>
              <a:round/>
            </a:ln>
          </p:spPr>
          <p:txBody>
            <a:bodyPr/>
            <a:lstStyle/>
            <a:p>
              <a:endParaRPr lang="zh-CN" altLang="en-US"/>
            </a:p>
          </p:txBody>
        </p:sp>
        <p:sp>
          <p:nvSpPr>
            <p:cNvPr id="215198" name="Line 158"/>
            <p:cNvSpPr>
              <a:spLocks noChangeShapeType="1"/>
            </p:cNvSpPr>
            <p:nvPr/>
          </p:nvSpPr>
          <p:spPr bwMode="auto">
            <a:xfrm>
              <a:off x="1708" y="2714"/>
              <a:ext cx="24" cy="5"/>
            </a:xfrm>
            <a:prstGeom prst="line">
              <a:avLst/>
            </a:prstGeom>
            <a:noFill/>
            <a:ln w="11113">
              <a:solidFill>
                <a:srgbClr val="000000"/>
              </a:solidFill>
              <a:round/>
            </a:ln>
          </p:spPr>
          <p:txBody>
            <a:bodyPr/>
            <a:lstStyle/>
            <a:p>
              <a:endParaRPr lang="zh-CN" altLang="en-US"/>
            </a:p>
          </p:txBody>
        </p:sp>
        <p:sp>
          <p:nvSpPr>
            <p:cNvPr id="215199" name="Line 159"/>
            <p:cNvSpPr>
              <a:spLocks noChangeShapeType="1"/>
            </p:cNvSpPr>
            <p:nvPr/>
          </p:nvSpPr>
          <p:spPr bwMode="auto">
            <a:xfrm flipH="1" flipV="1">
              <a:off x="1718" y="2707"/>
              <a:ext cx="22" cy="3"/>
            </a:xfrm>
            <a:prstGeom prst="line">
              <a:avLst/>
            </a:prstGeom>
            <a:noFill/>
            <a:ln w="11113">
              <a:solidFill>
                <a:srgbClr val="000000"/>
              </a:solidFill>
              <a:round/>
            </a:ln>
          </p:spPr>
          <p:txBody>
            <a:bodyPr/>
            <a:lstStyle/>
            <a:p>
              <a:endParaRPr lang="zh-CN" altLang="en-US"/>
            </a:p>
          </p:txBody>
        </p:sp>
        <p:sp>
          <p:nvSpPr>
            <p:cNvPr id="215200" name="Line 160"/>
            <p:cNvSpPr>
              <a:spLocks noChangeShapeType="1"/>
            </p:cNvSpPr>
            <p:nvPr/>
          </p:nvSpPr>
          <p:spPr bwMode="auto">
            <a:xfrm flipH="1">
              <a:off x="1733" y="2731"/>
              <a:ext cx="1" cy="399"/>
            </a:xfrm>
            <a:prstGeom prst="line">
              <a:avLst/>
            </a:prstGeom>
            <a:noFill/>
            <a:ln w="11113">
              <a:solidFill>
                <a:srgbClr val="000000"/>
              </a:solidFill>
              <a:round/>
            </a:ln>
          </p:spPr>
          <p:txBody>
            <a:bodyPr/>
            <a:lstStyle/>
            <a:p>
              <a:endParaRPr lang="zh-CN" altLang="en-US"/>
            </a:p>
          </p:txBody>
        </p:sp>
        <p:sp>
          <p:nvSpPr>
            <p:cNvPr id="215201" name="Line 161"/>
            <p:cNvSpPr>
              <a:spLocks noChangeShapeType="1"/>
            </p:cNvSpPr>
            <p:nvPr/>
          </p:nvSpPr>
          <p:spPr bwMode="auto">
            <a:xfrm flipV="1">
              <a:off x="1740" y="2716"/>
              <a:ext cx="1" cy="430"/>
            </a:xfrm>
            <a:prstGeom prst="line">
              <a:avLst/>
            </a:prstGeom>
            <a:noFill/>
            <a:ln w="11113">
              <a:solidFill>
                <a:srgbClr val="000000"/>
              </a:solidFill>
              <a:round/>
            </a:ln>
          </p:spPr>
          <p:txBody>
            <a:bodyPr/>
            <a:lstStyle/>
            <a:p>
              <a:endParaRPr lang="zh-CN" altLang="en-US"/>
            </a:p>
          </p:txBody>
        </p:sp>
        <p:sp>
          <p:nvSpPr>
            <p:cNvPr id="215202" name="Line 162"/>
            <p:cNvSpPr>
              <a:spLocks noChangeShapeType="1"/>
            </p:cNvSpPr>
            <p:nvPr/>
          </p:nvSpPr>
          <p:spPr bwMode="auto">
            <a:xfrm>
              <a:off x="1711" y="3134"/>
              <a:ext cx="23" cy="5"/>
            </a:xfrm>
            <a:prstGeom prst="line">
              <a:avLst/>
            </a:prstGeom>
            <a:noFill/>
            <a:ln w="11113">
              <a:solidFill>
                <a:srgbClr val="000000"/>
              </a:solidFill>
              <a:round/>
            </a:ln>
          </p:spPr>
          <p:txBody>
            <a:bodyPr/>
            <a:lstStyle/>
            <a:p>
              <a:endParaRPr lang="zh-CN" altLang="en-US"/>
            </a:p>
          </p:txBody>
        </p:sp>
        <p:sp>
          <p:nvSpPr>
            <p:cNvPr id="215203" name="Line 163"/>
            <p:cNvSpPr>
              <a:spLocks noChangeShapeType="1"/>
            </p:cNvSpPr>
            <p:nvPr/>
          </p:nvSpPr>
          <p:spPr bwMode="auto">
            <a:xfrm flipH="1" flipV="1">
              <a:off x="1718" y="3144"/>
              <a:ext cx="16" cy="3"/>
            </a:xfrm>
            <a:prstGeom prst="line">
              <a:avLst/>
            </a:prstGeom>
            <a:noFill/>
            <a:ln w="11113">
              <a:solidFill>
                <a:srgbClr val="000000"/>
              </a:solidFill>
              <a:round/>
            </a:ln>
          </p:spPr>
          <p:txBody>
            <a:bodyPr/>
            <a:lstStyle/>
            <a:p>
              <a:endParaRPr lang="zh-CN" altLang="en-US"/>
            </a:p>
          </p:txBody>
        </p:sp>
        <p:sp>
          <p:nvSpPr>
            <p:cNvPr id="215204" name="Line 164"/>
            <p:cNvSpPr>
              <a:spLocks noChangeShapeType="1"/>
            </p:cNvSpPr>
            <p:nvPr/>
          </p:nvSpPr>
          <p:spPr bwMode="auto">
            <a:xfrm flipH="1">
              <a:off x="1716" y="3147"/>
              <a:ext cx="1" cy="144"/>
            </a:xfrm>
            <a:prstGeom prst="line">
              <a:avLst/>
            </a:prstGeom>
            <a:noFill/>
            <a:ln w="11113">
              <a:solidFill>
                <a:srgbClr val="000000"/>
              </a:solidFill>
              <a:round/>
            </a:ln>
          </p:spPr>
          <p:txBody>
            <a:bodyPr/>
            <a:lstStyle/>
            <a:p>
              <a:endParaRPr lang="zh-CN" altLang="en-US"/>
            </a:p>
          </p:txBody>
        </p:sp>
        <p:sp>
          <p:nvSpPr>
            <p:cNvPr id="215205" name="Line 165"/>
            <p:cNvSpPr>
              <a:spLocks noChangeShapeType="1"/>
            </p:cNvSpPr>
            <p:nvPr/>
          </p:nvSpPr>
          <p:spPr bwMode="auto">
            <a:xfrm>
              <a:off x="1709" y="3311"/>
              <a:ext cx="19" cy="6"/>
            </a:xfrm>
            <a:prstGeom prst="line">
              <a:avLst/>
            </a:prstGeom>
            <a:noFill/>
            <a:ln w="11113">
              <a:solidFill>
                <a:srgbClr val="000000"/>
              </a:solidFill>
              <a:round/>
            </a:ln>
          </p:spPr>
          <p:txBody>
            <a:bodyPr/>
            <a:lstStyle/>
            <a:p>
              <a:endParaRPr lang="zh-CN" altLang="en-US"/>
            </a:p>
          </p:txBody>
        </p:sp>
        <p:sp>
          <p:nvSpPr>
            <p:cNvPr id="215206" name="Line 166"/>
            <p:cNvSpPr>
              <a:spLocks noChangeShapeType="1"/>
            </p:cNvSpPr>
            <p:nvPr/>
          </p:nvSpPr>
          <p:spPr bwMode="auto">
            <a:xfrm flipH="1" flipV="1">
              <a:off x="1718" y="3304"/>
              <a:ext cx="16" cy="4"/>
            </a:xfrm>
            <a:prstGeom prst="line">
              <a:avLst/>
            </a:prstGeom>
            <a:noFill/>
            <a:ln w="11113">
              <a:solidFill>
                <a:srgbClr val="000000"/>
              </a:solidFill>
              <a:round/>
            </a:ln>
          </p:spPr>
          <p:txBody>
            <a:bodyPr/>
            <a:lstStyle/>
            <a:p>
              <a:endParaRPr lang="zh-CN" altLang="en-US"/>
            </a:p>
          </p:txBody>
        </p:sp>
        <p:sp>
          <p:nvSpPr>
            <p:cNvPr id="215207" name="Line 167"/>
            <p:cNvSpPr>
              <a:spLocks noChangeShapeType="1"/>
            </p:cNvSpPr>
            <p:nvPr/>
          </p:nvSpPr>
          <p:spPr bwMode="auto">
            <a:xfrm>
              <a:off x="1728" y="3329"/>
              <a:ext cx="1" cy="18"/>
            </a:xfrm>
            <a:prstGeom prst="line">
              <a:avLst/>
            </a:prstGeom>
            <a:noFill/>
            <a:ln w="11113">
              <a:solidFill>
                <a:srgbClr val="000000"/>
              </a:solidFill>
              <a:round/>
            </a:ln>
          </p:spPr>
          <p:txBody>
            <a:bodyPr/>
            <a:lstStyle/>
            <a:p>
              <a:endParaRPr lang="zh-CN" altLang="en-US"/>
            </a:p>
          </p:txBody>
        </p:sp>
        <p:sp>
          <p:nvSpPr>
            <p:cNvPr id="215208" name="Line 168"/>
            <p:cNvSpPr>
              <a:spLocks noChangeShapeType="1"/>
            </p:cNvSpPr>
            <p:nvPr/>
          </p:nvSpPr>
          <p:spPr bwMode="auto">
            <a:xfrm flipV="1">
              <a:off x="1737" y="3312"/>
              <a:ext cx="1" cy="72"/>
            </a:xfrm>
            <a:prstGeom prst="line">
              <a:avLst/>
            </a:prstGeom>
            <a:noFill/>
            <a:ln w="11113">
              <a:solidFill>
                <a:srgbClr val="000000"/>
              </a:solidFill>
              <a:round/>
            </a:ln>
          </p:spPr>
          <p:txBody>
            <a:bodyPr/>
            <a:lstStyle/>
            <a:p>
              <a:endParaRPr lang="zh-CN" altLang="en-US"/>
            </a:p>
          </p:txBody>
        </p:sp>
        <p:sp>
          <p:nvSpPr>
            <p:cNvPr id="215209" name="Line 169"/>
            <p:cNvSpPr>
              <a:spLocks noChangeShapeType="1"/>
            </p:cNvSpPr>
            <p:nvPr/>
          </p:nvSpPr>
          <p:spPr bwMode="auto">
            <a:xfrm>
              <a:off x="1711" y="3350"/>
              <a:ext cx="19" cy="6"/>
            </a:xfrm>
            <a:prstGeom prst="line">
              <a:avLst/>
            </a:prstGeom>
            <a:noFill/>
            <a:ln w="11113">
              <a:solidFill>
                <a:srgbClr val="000000"/>
              </a:solidFill>
              <a:round/>
            </a:ln>
          </p:spPr>
          <p:txBody>
            <a:bodyPr/>
            <a:lstStyle/>
            <a:p>
              <a:endParaRPr lang="zh-CN" altLang="en-US"/>
            </a:p>
          </p:txBody>
        </p:sp>
        <p:sp>
          <p:nvSpPr>
            <p:cNvPr id="215210" name="Line 170"/>
            <p:cNvSpPr>
              <a:spLocks noChangeShapeType="1"/>
            </p:cNvSpPr>
            <p:nvPr/>
          </p:nvSpPr>
          <p:spPr bwMode="auto">
            <a:xfrm flipH="1" flipV="1">
              <a:off x="1719" y="3360"/>
              <a:ext cx="16" cy="3"/>
            </a:xfrm>
            <a:prstGeom prst="line">
              <a:avLst/>
            </a:prstGeom>
            <a:noFill/>
            <a:ln w="11113">
              <a:solidFill>
                <a:srgbClr val="000000"/>
              </a:solidFill>
              <a:round/>
            </a:ln>
          </p:spPr>
          <p:txBody>
            <a:bodyPr/>
            <a:lstStyle/>
            <a:p>
              <a:endParaRPr lang="zh-CN" altLang="en-US"/>
            </a:p>
          </p:txBody>
        </p:sp>
        <p:sp>
          <p:nvSpPr>
            <p:cNvPr id="215211" name="Line 171"/>
            <p:cNvSpPr>
              <a:spLocks noChangeShapeType="1"/>
            </p:cNvSpPr>
            <p:nvPr/>
          </p:nvSpPr>
          <p:spPr bwMode="auto">
            <a:xfrm flipH="1" flipV="1">
              <a:off x="1700" y="2539"/>
              <a:ext cx="1" cy="30"/>
            </a:xfrm>
            <a:prstGeom prst="line">
              <a:avLst/>
            </a:prstGeom>
            <a:noFill/>
            <a:ln w="11113">
              <a:solidFill>
                <a:srgbClr val="000000"/>
              </a:solidFill>
              <a:round/>
            </a:ln>
          </p:spPr>
          <p:txBody>
            <a:bodyPr/>
            <a:lstStyle/>
            <a:p>
              <a:endParaRPr lang="zh-CN" altLang="en-US"/>
            </a:p>
          </p:txBody>
        </p:sp>
        <p:sp>
          <p:nvSpPr>
            <p:cNvPr id="215212" name="Line 172"/>
            <p:cNvSpPr>
              <a:spLocks noChangeShapeType="1"/>
            </p:cNvSpPr>
            <p:nvPr/>
          </p:nvSpPr>
          <p:spPr bwMode="auto">
            <a:xfrm flipH="1">
              <a:off x="1702" y="2721"/>
              <a:ext cx="1" cy="399"/>
            </a:xfrm>
            <a:prstGeom prst="line">
              <a:avLst/>
            </a:prstGeom>
            <a:noFill/>
            <a:ln w="11113">
              <a:solidFill>
                <a:srgbClr val="000000"/>
              </a:solidFill>
              <a:round/>
            </a:ln>
          </p:spPr>
          <p:txBody>
            <a:bodyPr/>
            <a:lstStyle/>
            <a:p>
              <a:endParaRPr lang="zh-CN" altLang="en-US"/>
            </a:p>
          </p:txBody>
        </p:sp>
        <p:sp>
          <p:nvSpPr>
            <p:cNvPr id="215213" name="Line 173"/>
            <p:cNvSpPr>
              <a:spLocks noChangeShapeType="1"/>
            </p:cNvSpPr>
            <p:nvPr/>
          </p:nvSpPr>
          <p:spPr bwMode="auto">
            <a:xfrm>
              <a:off x="1702" y="3318"/>
              <a:ext cx="1" cy="18"/>
            </a:xfrm>
            <a:prstGeom prst="line">
              <a:avLst/>
            </a:prstGeom>
            <a:noFill/>
            <a:ln w="11113">
              <a:solidFill>
                <a:srgbClr val="000000"/>
              </a:solidFill>
              <a:round/>
            </a:ln>
          </p:spPr>
          <p:txBody>
            <a:bodyPr/>
            <a:lstStyle/>
            <a:p>
              <a:endParaRPr lang="zh-CN" altLang="en-US"/>
            </a:p>
          </p:txBody>
        </p:sp>
        <p:sp>
          <p:nvSpPr>
            <p:cNvPr id="215214" name="Line 174"/>
            <p:cNvSpPr>
              <a:spLocks noChangeShapeType="1"/>
            </p:cNvSpPr>
            <p:nvPr/>
          </p:nvSpPr>
          <p:spPr bwMode="auto">
            <a:xfrm>
              <a:off x="2459" y="3827"/>
              <a:ext cx="47" cy="22"/>
            </a:xfrm>
            <a:prstGeom prst="line">
              <a:avLst/>
            </a:prstGeom>
            <a:noFill/>
            <a:ln w="11113">
              <a:solidFill>
                <a:srgbClr val="000000"/>
              </a:solidFill>
              <a:round/>
            </a:ln>
          </p:spPr>
          <p:txBody>
            <a:bodyPr/>
            <a:lstStyle/>
            <a:p>
              <a:endParaRPr lang="zh-CN" altLang="en-US"/>
            </a:p>
          </p:txBody>
        </p:sp>
        <p:sp>
          <p:nvSpPr>
            <p:cNvPr id="215215" name="Line 175"/>
            <p:cNvSpPr>
              <a:spLocks noChangeShapeType="1"/>
            </p:cNvSpPr>
            <p:nvPr/>
          </p:nvSpPr>
          <p:spPr bwMode="auto">
            <a:xfrm flipH="1">
              <a:off x="2424" y="3827"/>
              <a:ext cx="15" cy="6"/>
            </a:xfrm>
            <a:prstGeom prst="line">
              <a:avLst/>
            </a:prstGeom>
            <a:noFill/>
            <a:ln w="11113">
              <a:solidFill>
                <a:srgbClr val="000000"/>
              </a:solidFill>
              <a:round/>
            </a:ln>
          </p:spPr>
          <p:txBody>
            <a:bodyPr/>
            <a:lstStyle/>
            <a:p>
              <a:endParaRPr lang="zh-CN" altLang="en-US"/>
            </a:p>
          </p:txBody>
        </p:sp>
        <p:sp>
          <p:nvSpPr>
            <p:cNvPr id="215216" name="Line 176"/>
            <p:cNvSpPr>
              <a:spLocks noChangeShapeType="1"/>
            </p:cNvSpPr>
            <p:nvPr/>
          </p:nvSpPr>
          <p:spPr bwMode="auto">
            <a:xfrm flipH="1" flipV="1">
              <a:off x="2445" y="2790"/>
              <a:ext cx="1" cy="1029"/>
            </a:xfrm>
            <a:prstGeom prst="line">
              <a:avLst/>
            </a:prstGeom>
            <a:noFill/>
            <a:ln w="11113">
              <a:solidFill>
                <a:srgbClr val="000000"/>
              </a:solidFill>
              <a:round/>
            </a:ln>
          </p:spPr>
          <p:txBody>
            <a:bodyPr/>
            <a:lstStyle/>
            <a:p>
              <a:endParaRPr lang="zh-CN" altLang="en-US"/>
            </a:p>
          </p:txBody>
        </p:sp>
        <p:sp>
          <p:nvSpPr>
            <p:cNvPr id="215217" name="Line 177"/>
            <p:cNvSpPr>
              <a:spLocks noChangeShapeType="1"/>
            </p:cNvSpPr>
            <p:nvPr/>
          </p:nvSpPr>
          <p:spPr bwMode="auto">
            <a:xfrm>
              <a:off x="2420" y="2813"/>
              <a:ext cx="1" cy="1018"/>
            </a:xfrm>
            <a:prstGeom prst="line">
              <a:avLst/>
            </a:prstGeom>
            <a:noFill/>
            <a:ln w="11113">
              <a:solidFill>
                <a:srgbClr val="000000"/>
              </a:solidFill>
              <a:round/>
            </a:ln>
          </p:spPr>
          <p:txBody>
            <a:bodyPr/>
            <a:lstStyle/>
            <a:p>
              <a:endParaRPr lang="zh-CN" altLang="en-US"/>
            </a:p>
          </p:txBody>
        </p:sp>
        <p:sp>
          <p:nvSpPr>
            <p:cNvPr id="215218" name="Line 178"/>
            <p:cNvSpPr>
              <a:spLocks noChangeShapeType="1"/>
            </p:cNvSpPr>
            <p:nvPr/>
          </p:nvSpPr>
          <p:spPr bwMode="auto">
            <a:xfrm flipV="1">
              <a:off x="2401" y="2748"/>
              <a:ext cx="1" cy="976"/>
            </a:xfrm>
            <a:prstGeom prst="line">
              <a:avLst/>
            </a:prstGeom>
            <a:noFill/>
            <a:ln w="11113">
              <a:solidFill>
                <a:srgbClr val="000000"/>
              </a:solidFill>
              <a:round/>
            </a:ln>
          </p:spPr>
          <p:txBody>
            <a:bodyPr/>
            <a:lstStyle/>
            <a:p>
              <a:endParaRPr lang="zh-CN" altLang="en-US"/>
            </a:p>
          </p:txBody>
        </p:sp>
        <p:sp>
          <p:nvSpPr>
            <p:cNvPr id="215219" name="Line 179"/>
            <p:cNvSpPr>
              <a:spLocks noChangeShapeType="1"/>
            </p:cNvSpPr>
            <p:nvPr/>
          </p:nvSpPr>
          <p:spPr bwMode="auto">
            <a:xfrm flipH="1">
              <a:off x="2428" y="2796"/>
              <a:ext cx="7" cy="2"/>
            </a:xfrm>
            <a:prstGeom prst="line">
              <a:avLst/>
            </a:prstGeom>
            <a:noFill/>
            <a:ln w="11113">
              <a:solidFill>
                <a:srgbClr val="000000"/>
              </a:solidFill>
              <a:round/>
            </a:ln>
          </p:spPr>
          <p:txBody>
            <a:bodyPr/>
            <a:lstStyle/>
            <a:p>
              <a:endParaRPr lang="zh-CN" altLang="en-US"/>
            </a:p>
          </p:txBody>
        </p:sp>
        <p:sp>
          <p:nvSpPr>
            <p:cNvPr id="215220" name="Line 180"/>
            <p:cNvSpPr>
              <a:spLocks noChangeShapeType="1"/>
            </p:cNvSpPr>
            <p:nvPr/>
          </p:nvSpPr>
          <p:spPr bwMode="auto">
            <a:xfrm flipH="1" flipV="1">
              <a:off x="2404" y="2804"/>
              <a:ext cx="11" cy="1"/>
            </a:xfrm>
            <a:prstGeom prst="line">
              <a:avLst/>
            </a:prstGeom>
            <a:noFill/>
            <a:ln w="11113">
              <a:solidFill>
                <a:srgbClr val="000000"/>
              </a:solidFill>
              <a:round/>
            </a:ln>
          </p:spPr>
          <p:txBody>
            <a:bodyPr/>
            <a:lstStyle/>
            <a:p>
              <a:endParaRPr lang="zh-CN" altLang="en-US"/>
            </a:p>
          </p:txBody>
        </p:sp>
        <p:sp>
          <p:nvSpPr>
            <p:cNvPr id="215221" name="Line 181"/>
            <p:cNvSpPr>
              <a:spLocks noChangeShapeType="1"/>
            </p:cNvSpPr>
            <p:nvPr/>
          </p:nvSpPr>
          <p:spPr bwMode="auto">
            <a:xfrm>
              <a:off x="2415" y="2779"/>
              <a:ext cx="26" cy="4"/>
            </a:xfrm>
            <a:prstGeom prst="line">
              <a:avLst/>
            </a:prstGeom>
            <a:noFill/>
            <a:ln w="11113">
              <a:solidFill>
                <a:srgbClr val="000000"/>
              </a:solidFill>
              <a:round/>
            </a:ln>
          </p:spPr>
          <p:txBody>
            <a:bodyPr/>
            <a:lstStyle/>
            <a:p>
              <a:endParaRPr lang="zh-CN" altLang="en-US"/>
            </a:p>
          </p:txBody>
        </p:sp>
        <p:sp>
          <p:nvSpPr>
            <p:cNvPr id="215222" name="Line 182"/>
            <p:cNvSpPr>
              <a:spLocks noChangeShapeType="1"/>
            </p:cNvSpPr>
            <p:nvPr/>
          </p:nvSpPr>
          <p:spPr bwMode="auto">
            <a:xfrm flipV="1">
              <a:off x="2411" y="2746"/>
              <a:ext cx="1" cy="22"/>
            </a:xfrm>
            <a:prstGeom prst="line">
              <a:avLst/>
            </a:prstGeom>
            <a:noFill/>
            <a:ln w="11113">
              <a:solidFill>
                <a:srgbClr val="000000"/>
              </a:solidFill>
              <a:round/>
            </a:ln>
          </p:spPr>
          <p:txBody>
            <a:bodyPr/>
            <a:lstStyle/>
            <a:p>
              <a:endParaRPr lang="zh-CN" altLang="en-US"/>
            </a:p>
          </p:txBody>
        </p:sp>
        <p:sp>
          <p:nvSpPr>
            <p:cNvPr id="215223" name="Line 183"/>
            <p:cNvSpPr>
              <a:spLocks noChangeShapeType="1"/>
            </p:cNvSpPr>
            <p:nvPr/>
          </p:nvSpPr>
          <p:spPr bwMode="auto">
            <a:xfrm flipH="1">
              <a:off x="2403" y="2781"/>
              <a:ext cx="1" cy="1"/>
            </a:xfrm>
            <a:prstGeom prst="line">
              <a:avLst/>
            </a:prstGeom>
            <a:noFill/>
            <a:ln w="11113">
              <a:solidFill>
                <a:srgbClr val="000000"/>
              </a:solidFill>
              <a:round/>
            </a:ln>
          </p:spPr>
          <p:txBody>
            <a:bodyPr/>
            <a:lstStyle/>
            <a:p>
              <a:endParaRPr lang="zh-CN" altLang="en-US"/>
            </a:p>
          </p:txBody>
        </p:sp>
        <p:sp>
          <p:nvSpPr>
            <p:cNvPr id="215224" name="Line 184"/>
            <p:cNvSpPr>
              <a:spLocks noChangeShapeType="1"/>
            </p:cNvSpPr>
            <p:nvPr/>
          </p:nvSpPr>
          <p:spPr bwMode="auto">
            <a:xfrm flipH="1" flipV="1">
              <a:off x="2094" y="2490"/>
              <a:ext cx="300" cy="227"/>
            </a:xfrm>
            <a:prstGeom prst="line">
              <a:avLst/>
            </a:prstGeom>
            <a:noFill/>
            <a:ln w="11113">
              <a:solidFill>
                <a:srgbClr val="000000"/>
              </a:solidFill>
              <a:round/>
            </a:ln>
          </p:spPr>
          <p:txBody>
            <a:bodyPr/>
            <a:lstStyle/>
            <a:p>
              <a:endParaRPr lang="zh-CN" altLang="en-US"/>
            </a:p>
          </p:txBody>
        </p:sp>
        <p:sp>
          <p:nvSpPr>
            <p:cNvPr id="215225" name="Line 185"/>
            <p:cNvSpPr>
              <a:spLocks noChangeShapeType="1"/>
            </p:cNvSpPr>
            <p:nvPr/>
          </p:nvSpPr>
          <p:spPr bwMode="auto">
            <a:xfrm>
              <a:off x="2084" y="2495"/>
              <a:ext cx="304" cy="231"/>
            </a:xfrm>
            <a:prstGeom prst="line">
              <a:avLst/>
            </a:prstGeom>
            <a:noFill/>
            <a:ln w="11113">
              <a:solidFill>
                <a:srgbClr val="000000"/>
              </a:solidFill>
              <a:round/>
            </a:ln>
          </p:spPr>
          <p:txBody>
            <a:bodyPr/>
            <a:lstStyle/>
            <a:p>
              <a:endParaRPr lang="zh-CN" altLang="en-US"/>
            </a:p>
          </p:txBody>
        </p:sp>
        <p:sp>
          <p:nvSpPr>
            <p:cNvPr id="215226" name="Line 186"/>
            <p:cNvSpPr>
              <a:spLocks noChangeShapeType="1"/>
            </p:cNvSpPr>
            <p:nvPr/>
          </p:nvSpPr>
          <p:spPr bwMode="auto">
            <a:xfrm flipH="1">
              <a:off x="1666" y="2264"/>
              <a:ext cx="1" cy="1133"/>
            </a:xfrm>
            <a:prstGeom prst="line">
              <a:avLst/>
            </a:prstGeom>
            <a:noFill/>
            <a:ln w="11113">
              <a:solidFill>
                <a:srgbClr val="000000"/>
              </a:solidFill>
              <a:round/>
            </a:ln>
          </p:spPr>
          <p:txBody>
            <a:bodyPr/>
            <a:lstStyle/>
            <a:p>
              <a:endParaRPr lang="zh-CN" altLang="en-US"/>
            </a:p>
          </p:txBody>
        </p:sp>
        <p:sp>
          <p:nvSpPr>
            <p:cNvPr id="215227" name="Line 187"/>
            <p:cNvSpPr>
              <a:spLocks noChangeShapeType="1"/>
            </p:cNvSpPr>
            <p:nvPr/>
          </p:nvSpPr>
          <p:spPr bwMode="auto">
            <a:xfrm flipV="1">
              <a:off x="2037" y="3655"/>
              <a:ext cx="17" cy="8"/>
            </a:xfrm>
            <a:prstGeom prst="line">
              <a:avLst/>
            </a:prstGeom>
            <a:noFill/>
            <a:ln w="11113">
              <a:solidFill>
                <a:srgbClr val="000000"/>
              </a:solidFill>
              <a:round/>
            </a:ln>
          </p:spPr>
          <p:txBody>
            <a:bodyPr/>
            <a:lstStyle/>
            <a:p>
              <a:endParaRPr lang="zh-CN" altLang="en-US"/>
            </a:p>
          </p:txBody>
        </p:sp>
        <p:sp>
          <p:nvSpPr>
            <p:cNvPr id="215228" name="Line 188"/>
            <p:cNvSpPr>
              <a:spLocks noChangeShapeType="1"/>
            </p:cNvSpPr>
            <p:nvPr/>
          </p:nvSpPr>
          <p:spPr bwMode="auto">
            <a:xfrm flipH="1">
              <a:off x="2032" y="3668"/>
              <a:ext cx="1" cy="39"/>
            </a:xfrm>
            <a:prstGeom prst="line">
              <a:avLst/>
            </a:prstGeom>
            <a:noFill/>
            <a:ln w="11113">
              <a:solidFill>
                <a:srgbClr val="000000"/>
              </a:solidFill>
              <a:round/>
            </a:ln>
          </p:spPr>
          <p:txBody>
            <a:bodyPr/>
            <a:lstStyle/>
            <a:p>
              <a:endParaRPr lang="zh-CN" altLang="en-US"/>
            </a:p>
          </p:txBody>
        </p:sp>
        <p:sp>
          <p:nvSpPr>
            <p:cNvPr id="215229" name="Line 189"/>
            <p:cNvSpPr>
              <a:spLocks noChangeShapeType="1"/>
            </p:cNvSpPr>
            <p:nvPr/>
          </p:nvSpPr>
          <p:spPr bwMode="auto">
            <a:xfrm flipH="1" flipV="1">
              <a:off x="2058" y="3651"/>
              <a:ext cx="1" cy="7"/>
            </a:xfrm>
            <a:prstGeom prst="line">
              <a:avLst/>
            </a:prstGeom>
            <a:noFill/>
            <a:ln w="11113">
              <a:solidFill>
                <a:srgbClr val="000000"/>
              </a:solidFill>
              <a:round/>
            </a:ln>
          </p:spPr>
          <p:txBody>
            <a:bodyPr/>
            <a:lstStyle/>
            <a:p>
              <a:endParaRPr lang="zh-CN" altLang="en-US"/>
            </a:p>
          </p:txBody>
        </p:sp>
        <p:sp>
          <p:nvSpPr>
            <p:cNvPr id="215230" name="Line 190"/>
            <p:cNvSpPr>
              <a:spLocks noChangeShapeType="1"/>
            </p:cNvSpPr>
            <p:nvPr/>
          </p:nvSpPr>
          <p:spPr bwMode="auto">
            <a:xfrm>
              <a:off x="2045" y="3720"/>
              <a:ext cx="360" cy="113"/>
            </a:xfrm>
            <a:prstGeom prst="line">
              <a:avLst/>
            </a:prstGeom>
            <a:noFill/>
            <a:ln w="11113">
              <a:solidFill>
                <a:srgbClr val="000000"/>
              </a:solidFill>
              <a:round/>
            </a:ln>
          </p:spPr>
          <p:txBody>
            <a:bodyPr/>
            <a:lstStyle/>
            <a:p>
              <a:endParaRPr lang="zh-CN" altLang="en-US"/>
            </a:p>
          </p:txBody>
        </p:sp>
        <p:sp>
          <p:nvSpPr>
            <p:cNvPr id="215231" name="Line 191"/>
            <p:cNvSpPr>
              <a:spLocks noChangeShapeType="1"/>
            </p:cNvSpPr>
            <p:nvPr/>
          </p:nvSpPr>
          <p:spPr bwMode="auto">
            <a:xfrm flipH="1" flipV="1">
              <a:off x="2036" y="3668"/>
              <a:ext cx="311" cy="91"/>
            </a:xfrm>
            <a:prstGeom prst="line">
              <a:avLst/>
            </a:prstGeom>
            <a:noFill/>
            <a:ln w="11113">
              <a:solidFill>
                <a:srgbClr val="000000"/>
              </a:solidFill>
              <a:round/>
            </a:ln>
          </p:spPr>
          <p:txBody>
            <a:bodyPr/>
            <a:lstStyle/>
            <a:p>
              <a:endParaRPr lang="zh-CN" altLang="en-US"/>
            </a:p>
          </p:txBody>
        </p:sp>
        <p:sp>
          <p:nvSpPr>
            <p:cNvPr id="215232" name="Line 192"/>
            <p:cNvSpPr>
              <a:spLocks noChangeShapeType="1"/>
            </p:cNvSpPr>
            <p:nvPr/>
          </p:nvSpPr>
          <p:spPr bwMode="auto">
            <a:xfrm>
              <a:off x="2052" y="3659"/>
              <a:ext cx="299" cy="87"/>
            </a:xfrm>
            <a:prstGeom prst="line">
              <a:avLst/>
            </a:prstGeom>
            <a:noFill/>
            <a:ln w="11113">
              <a:solidFill>
                <a:srgbClr val="000000"/>
              </a:solidFill>
              <a:round/>
            </a:ln>
          </p:spPr>
          <p:txBody>
            <a:bodyPr/>
            <a:lstStyle/>
            <a:p>
              <a:endParaRPr lang="zh-CN" altLang="en-US"/>
            </a:p>
          </p:txBody>
        </p:sp>
        <p:sp>
          <p:nvSpPr>
            <p:cNvPr id="215233" name="Line 193"/>
            <p:cNvSpPr>
              <a:spLocks noChangeShapeType="1"/>
            </p:cNvSpPr>
            <p:nvPr/>
          </p:nvSpPr>
          <p:spPr bwMode="auto">
            <a:xfrm flipH="1" flipV="1">
              <a:off x="1669" y="3399"/>
              <a:ext cx="362" cy="276"/>
            </a:xfrm>
            <a:prstGeom prst="line">
              <a:avLst/>
            </a:prstGeom>
            <a:noFill/>
            <a:ln w="11113">
              <a:solidFill>
                <a:srgbClr val="000000"/>
              </a:solidFill>
              <a:round/>
            </a:ln>
          </p:spPr>
          <p:txBody>
            <a:bodyPr/>
            <a:lstStyle/>
            <a:p>
              <a:endParaRPr lang="zh-CN" altLang="en-US"/>
            </a:p>
          </p:txBody>
        </p:sp>
        <p:sp>
          <p:nvSpPr>
            <p:cNvPr id="215234" name="Line 194"/>
            <p:cNvSpPr>
              <a:spLocks noChangeShapeType="1"/>
            </p:cNvSpPr>
            <p:nvPr/>
          </p:nvSpPr>
          <p:spPr bwMode="auto">
            <a:xfrm>
              <a:off x="1753" y="3411"/>
              <a:ext cx="304" cy="231"/>
            </a:xfrm>
            <a:prstGeom prst="line">
              <a:avLst/>
            </a:prstGeom>
            <a:noFill/>
            <a:ln w="11113">
              <a:solidFill>
                <a:srgbClr val="000000"/>
              </a:solidFill>
              <a:round/>
            </a:ln>
          </p:spPr>
          <p:txBody>
            <a:bodyPr/>
            <a:lstStyle/>
            <a:p>
              <a:endParaRPr lang="zh-CN" altLang="en-US"/>
            </a:p>
          </p:txBody>
        </p:sp>
        <p:sp>
          <p:nvSpPr>
            <p:cNvPr id="215235" name="Line 195"/>
            <p:cNvSpPr>
              <a:spLocks noChangeShapeType="1"/>
            </p:cNvSpPr>
            <p:nvPr/>
          </p:nvSpPr>
          <p:spPr bwMode="auto">
            <a:xfrm>
              <a:off x="2052" y="3567"/>
              <a:ext cx="337" cy="98"/>
            </a:xfrm>
            <a:prstGeom prst="line">
              <a:avLst/>
            </a:prstGeom>
            <a:noFill/>
            <a:ln w="11113">
              <a:solidFill>
                <a:srgbClr val="000000"/>
              </a:solidFill>
              <a:round/>
            </a:ln>
          </p:spPr>
          <p:txBody>
            <a:bodyPr/>
            <a:lstStyle/>
            <a:p>
              <a:endParaRPr lang="zh-CN" altLang="en-US"/>
            </a:p>
          </p:txBody>
        </p:sp>
        <p:sp>
          <p:nvSpPr>
            <p:cNvPr id="215236" name="Line 196"/>
            <p:cNvSpPr>
              <a:spLocks noChangeShapeType="1"/>
            </p:cNvSpPr>
            <p:nvPr/>
          </p:nvSpPr>
          <p:spPr bwMode="auto">
            <a:xfrm flipH="1" flipV="1">
              <a:off x="2016" y="3539"/>
              <a:ext cx="338" cy="98"/>
            </a:xfrm>
            <a:prstGeom prst="line">
              <a:avLst/>
            </a:prstGeom>
            <a:noFill/>
            <a:ln w="11113">
              <a:solidFill>
                <a:srgbClr val="000000"/>
              </a:solidFill>
              <a:round/>
            </a:ln>
          </p:spPr>
          <p:txBody>
            <a:bodyPr/>
            <a:lstStyle/>
            <a:p>
              <a:endParaRPr lang="zh-CN" altLang="en-US"/>
            </a:p>
          </p:txBody>
        </p:sp>
        <p:sp>
          <p:nvSpPr>
            <p:cNvPr id="215237" name="Line 197"/>
            <p:cNvSpPr>
              <a:spLocks noChangeShapeType="1"/>
            </p:cNvSpPr>
            <p:nvPr/>
          </p:nvSpPr>
          <p:spPr bwMode="auto">
            <a:xfrm>
              <a:off x="1981" y="3512"/>
              <a:ext cx="337" cy="99"/>
            </a:xfrm>
            <a:prstGeom prst="line">
              <a:avLst/>
            </a:prstGeom>
            <a:noFill/>
            <a:ln w="11113">
              <a:solidFill>
                <a:srgbClr val="000000"/>
              </a:solidFill>
              <a:round/>
            </a:ln>
          </p:spPr>
          <p:txBody>
            <a:bodyPr/>
            <a:lstStyle/>
            <a:p>
              <a:endParaRPr lang="zh-CN" altLang="en-US"/>
            </a:p>
          </p:txBody>
        </p:sp>
        <p:sp>
          <p:nvSpPr>
            <p:cNvPr id="215238" name="Line 198"/>
            <p:cNvSpPr>
              <a:spLocks noChangeShapeType="1"/>
            </p:cNvSpPr>
            <p:nvPr/>
          </p:nvSpPr>
          <p:spPr bwMode="auto">
            <a:xfrm flipH="1" flipV="1">
              <a:off x="1945" y="3486"/>
              <a:ext cx="49" cy="11"/>
            </a:xfrm>
            <a:prstGeom prst="line">
              <a:avLst/>
            </a:prstGeom>
            <a:noFill/>
            <a:ln w="11113">
              <a:solidFill>
                <a:srgbClr val="000000"/>
              </a:solidFill>
              <a:round/>
            </a:ln>
          </p:spPr>
          <p:txBody>
            <a:bodyPr/>
            <a:lstStyle/>
            <a:p>
              <a:endParaRPr lang="zh-CN" altLang="en-US"/>
            </a:p>
          </p:txBody>
        </p:sp>
        <p:sp>
          <p:nvSpPr>
            <p:cNvPr id="215239" name="Line 199"/>
            <p:cNvSpPr>
              <a:spLocks noChangeShapeType="1"/>
            </p:cNvSpPr>
            <p:nvPr/>
          </p:nvSpPr>
          <p:spPr bwMode="auto">
            <a:xfrm flipH="1" flipV="1">
              <a:off x="1910" y="3459"/>
              <a:ext cx="48" cy="11"/>
            </a:xfrm>
            <a:prstGeom prst="line">
              <a:avLst/>
            </a:prstGeom>
            <a:noFill/>
            <a:ln w="11113">
              <a:solidFill>
                <a:srgbClr val="000000"/>
              </a:solidFill>
              <a:round/>
            </a:ln>
          </p:spPr>
          <p:txBody>
            <a:bodyPr/>
            <a:lstStyle/>
            <a:p>
              <a:endParaRPr lang="zh-CN" altLang="en-US"/>
            </a:p>
          </p:txBody>
        </p:sp>
        <p:sp>
          <p:nvSpPr>
            <p:cNvPr id="215240" name="Line 200"/>
            <p:cNvSpPr>
              <a:spLocks noChangeShapeType="1"/>
            </p:cNvSpPr>
            <p:nvPr/>
          </p:nvSpPr>
          <p:spPr bwMode="auto">
            <a:xfrm flipH="1" flipV="1">
              <a:off x="1874" y="3433"/>
              <a:ext cx="49" cy="11"/>
            </a:xfrm>
            <a:prstGeom prst="line">
              <a:avLst/>
            </a:prstGeom>
            <a:noFill/>
            <a:ln w="11113">
              <a:solidFill>
                <a:srgbClr val="000000"/>
              </a:solidFill>
              <a:round/>
            </a:ln>
          </p:spPr>
          <p:txBody>
            <a:bodyPr/>
            <a:lstStyle/>
            <a:p>
              <a:endParaRPr lang="zh-CN" altLang="en-US"/>
            </a:p>
          </p:txBody>
        </p:sp>
        <p:sp>
          <p:nvSpPr>
            <p:cNvPr id="215241" name="Line 201"/>
            <p:cNvSpPr>
              <a:spLocks noChangeShapeType="1"/>
            </p:cNvSpPr>
            <p:nvPr/>
          </p:nvSpPr>
          <p:spPr bwMode="auto">
            <a:xfrm flipH="1" flipV="1">
              <a:off x="1839" y="3405"/>
              <a:ext cx="48" cy="11"/>
            </a:xfrm>
            <a:prstGeom prst="line">
              <a:avLst/>
            </a:prstGeom>
            <a:noFill/>
            <a:ln w="11113">
              <a:solidFill>
                <a:srgbClr val="000000"/>
              </a:solidFill>
              <a:round/>
            </a:ln>
          </p:spPr>
          <p:txBody>
            <a:bodyPr/>
            <a:lstStyle/>
            <a:p>
              <a:endParaRPr lang="zh-CN" altLang="en-US"/>
            </a:p>
          </p:txBody>
        </p:sp>
        <p:sp>
          <p:nvSpPr>
            <p:cNvPr id="215242" name="Line 202"/>
            <p:cNvSpPr>
              <a:spLocks noChangeShapeType="1"/>
            </p:cNvSpPr>
            <p:nvPr/>
          </p:nvSpPr>
          <p:spPr bwMode="auto">
            <a:xfrm flipH="1" flipV="1">
              <a:off x="1803" y="3378"/>
              <a:ext cx="49" cy="11"/>
            </a:xfrm>
            <a:prstGeom prst="line">
              <a:avLst/>
            </a:prstGeom>
            <a:noFill/>
            <a:ln w="11113">
              <a:solidFill>
                <a:srgbClr val="000000"/>
              </a:solidFill>
              <a:round/>
            </a:ln>
          </p:spPr>
          <p:txBody>
            <a:bodyPr/>
            <a:lstStyle/>
            <a:p>
              <a:endParaRPr lang="zh-CN" altLang="en-US"/>
            </a:p>
          </p:txBody>
        </p:sp>
        <p:grpSp>
          <p:nvGrpSpPr>
            <p:cNvPr id="3" name="Group 203"/>
            <p:cNvGrpSpPr/>
            <p:nvPr/>
          </p:nvGrpSpPr>
          <p:grpSpPr bwMode="auto">
            <a:xfrm>
              <a:off x="1699" y="1561"/>
              <a:ext cx="2128" cy="2273"/>
              <a:chOff x="1699" y="1561"/>
              <a:chExt cx="2128" cy="2273"/>
            </a:xfrm>
          </p:grpSpPr>
          <p:sp>
            <p:nvSpPr>
              <p:cNvPr id="215244" name="Line 204"/>
              <p:cNvSpPr>
                <a:spLocks noChangeShapeType="1"/>
              </p:cNvSpPr>
              <p:nvPr/>
            </p:nvSpPr>
            <p:spPr bwMode="auto">
              <a:xfrm flipH="1" flipV="1">
                <a:off x="1766" y="2445"/>
                <a:ext cx="34" cy="31"/>
              </a:xfrm>
              <a:prstGeom prst="line">
                <a:avLst/>
              </a:prstGeom>
              <a:noFill/>
              <a:ln w="0">
                <a:solidFill>
                  <a:srgbClr val="000000"/>
                </a:solidFill>
                <a:prstDash val="sysDash"/>
                <a:round/>
              </a:ln>
            </p:spPr>
            <p:txBody>
              <a:bodyPr/>
              <a:lstStyle/>
              <a:p>
                <a:endParaRPr lang="zh-CN" altLang="en-US"/>
              </a:p>
            </p:txBody>
          </p:sp>
          <p:sp>
            <p:nvSpPr>
              <p:cNvPr id="215245" name="Line 205"/>
              <p:cNvSpPr>
                <a:spLocks noChangeShapeType="1"/>
              </p:cNvSpPr>
              <p:nvPr/>
            </p:nvSpPr>
            <p:spPr bwMode="auto">
              <a:xfrm>
                <a:off x="1807" y="2459"/>
                <a:ext cx="35" cy="32"/>
              </a:xfrm>
              <a:prstGeom prst="line">
                <a:avLst/>
              </a:prstGeom>
              <a:noFill/>
              <a:ln w="0">
                <a:solidFill>
                  <a:srgbClr val="000000"/>
                </a:solidFill>
                <a:prstDash val="sysDash"/>
                <a:round/>
              </a:ln>
            </p:spPr>
            <p:txBody>
              <a:bodyPr/>
              <a:lstStyle/>
              <a:p>
                <a:endParaRPr lang="zh-CN" altLang="en-US"/>
              </a:p>
            </p:txBody>
          </p:sp>
          <p:sp>
            <p:nvSpPr>
              <p:cNvPr id="215246" name="Line 206"/>
              <p:cNvSpPr>
                <a:spLocks noChangeShapeType="1"/>
              </p:cNvSpPr>
              <p:nvPr/>
            </p:nvSpPr>
            <p:spPr bwMode="auto">
              <a:xfrm>
                <a:off x="1848" y="2475"/>
                <a:ext cx="35" cy="31"/>
              </a:xfrm>
              <a:prstGeom prst="line">
                <a:avLst/>
              </a:prstGeom>
              <a:noFill/>
              <a:ln w="0">
                <a:solidFill>
                  <a:srgbClr val="000000"/>
                </a:solidFill>
                <a:prstDash val="sysDash"/>
                <a:round/>
              </a:ln>
            </p:spPr>
            <p:txBody>
              <a:bodyPr/>
              <a:lstStyle/>
              <a:p>
                <a:endParaRPr lang="zh-CN" altLang="en-US"/>
              </a:p>
            </p:txBody>
          </p:sp>
          <p:sp>
            <p:nvSpPr>
              <p:cNvPr id="215247" name="Line 207"/>
              <p:cNvSpPr>
                <a:spLocks noChangeShapeType="1"/>
              </p:cNvSpPr>
              <p:nvPr/>
            </p:nvSpPr>
            <p:spPr bwMode="auto">
              <a:xfrm>
                <a:off x="1892" y="2491"/>
                <a:ext cx="35" cy="30"/>
              </a:xfrm>
              <a:prstGeom prst="line">
                <a:avLst/>
              </a:prstGeom>
              <a:noFill/>
              <a:ln w="0">
                <a:solidFill>
                  <a:srgbClr val="000000"/>
                </a:solidFill>
                <a:prstDash val="sysDash"/>
                <a:round/>
              </a:ln>
            </p:spPr>
            <p:txBody>
              <a:bodyPr/>
              <a:lstStyle/>
              <a:p>
                <a:endParaRPr lang="zh-CN" altLang="en-US"/>
              </a:p>
            </p:txBody>
          </p:sp>
          <p:sp>
            <p:nvSpPr>
              <p:cNvPr id="215248" name="Line 208"/>
              <p:cNvSpPr>
                <a:spLocks noChangeShapeType="1"/>
              </p:cNvSpPr>
              <p:nvPr/>
            </p:nvSpPr>
            <p:spPr bwMode="auto">
              <a:xfrm>
                <a:off x="1935" y="2505"/>
                <a:ext cx="34" cy="31"/>
              </a:xfrm>
              <a:prstGeom prst="line">
                <a:avLst/>
              </a:prstGeom>
              <a:noFill/>
              <a:ln w="0">
                <a:solidFill>
                  <a:srgbClr val="000000"/>
                </a:solidFill>
                <a:prstDash val="sysDash"/>
                <a:round/>
              </a:ln>
            </p:spPr>
            <p:txBody>
              <a:bodyPr/>
              <a:lstStyle/>
              <a:p>
                <a:endParaRPr lang="zh-CN" altLang="en-US"/>
              </a:p>
            </p:txBody>
          </p:sp>
          <p:sp>
            <p:nvSpPr>
              <p:cNvPr id="215249" name="Line 209"/>
              <p:cNvSpPr>
                <a:spLocks noChangeShapeType="1"/>
              </p:cNvSpPr>
              <p:nvPr/>
            </p:nvSpPr>
            <p:spPr bwMode="auto">
              <a:xfrm>
                <a:off x="1977" y="2521"/>
                <a:ext cx="272" cy="207"/>
              </a:xfrm>
              <a:prstGeom prst="line">
                <a:avLst/>
              </a:prstGeom>
              <a:noFill/>
              <a:ln w="0">
                <a:solidFill>
                  <a:srgbClr val="000000"/>
                </a:solidFill>
                <a:prstDash val="sysDash"/>
                <a:round/>
              </a:ln>
            </p:spPr>
            <p:txBody>
              <a:bodyPr/>
              <a:lstStyle/>
              <a:p>
                <a:endParaRPr lang="zh-CN" altLang="en-US"/>
              </a:p>
            </p:txBody>
          </p:sp>
          <p:sp>
            <p:nvSpPr>
              <p:cNvPr id="215250" name="Line 210"/>
              <p:cNvSpPr>
                <a:spLocks noChangeShapeType="1"/>
              </p:cNvSpPr>
              <p:nvPr/>
            </p:nvSpPr>
            <p:spPr bwMode="auto">
              <a:xfrm flipH="1" flipV="1">
                <a:off x="2020" y="2534"/>
                <a:ext cx="273" cy="207"/>
              </a:xfrm>
              <a:prstGeom prst="line">
                <a:avLst/>
              </a:prstGeom>
              <a:noFill/>
              <a:ln w="0">
                <a:solidFill>
                  <a:srgbClr val="000000"/>
                </a:solidFill>
                <a:prstDash val="sysDash"/>
                <a:round/>
              </a:ln>
            </p:spPr>
            <p:txBody>
              <a:bodyPr/>
              <a:lstStyle/>
              <a:p>
                <a:endParaRPr lang="zh-CN" altLang="en-US"/>
              </a:p>
            </p:txBody>
          </p:sp>
          <p:sp>
            <p:nvSpPr>
              <p:cNvPr id="215251" name="Line 211"/>
              <p:cNvSpPr>
                <a:spLocks noChangeShapeType="1"/>
              </p:cNvSpPr>
              <p:nvPr/>
            </p:nvSpPr>
            <p:spPr bwMode="auto">
              <a:xfrm>
                <a:off x="2063" y="2549"/>
                <a:ext cx="272" cy="207"/>
              </a:xfrm>
              <a:prstGeom prst="line">
                <a:avLst/>
              </a:prstGeom>
              <a:noFill/>
              <a:ln w="0">
                <a:solidFill>
                  <a:srgbClr val="000000"/>
                </a:solidFill>
                <a:prstDash val="sysDash"/>
                <a:round/>
              </a:ln>
            </p:spPr>
            <p:txBody>
              <a:bodyPr/>
              <a:lstStyle/>
              <a:p>
                <a:endParaRPr lang="zh-CN" altLang="en-US"/>
              </a:p>
            </p:txBody>
          </p:sp>
          <p:sp>
            <p:nvSpPr>
              <p:cNvPr id="215252" name="Line 212"/>
              <p:cNvSpPr>
                <a:spLocks noChangeShapeType="1"/>
              </p:cNvSpPr>
              <p:nvPr/>
            </p:nvSpPr>
            <p:spPr bwMode="auto">
              <a:xfrm>
                <a:off x="3389" y="3327"/>
                <a:ext cx="45" cy="23"/>
              </a:xfrm>
              <a:prstGeom prst="line">
                <a:avLst/>
              </a:prstGeom>
              <a:noFill/>
              <a:ln w="11113">
                <a:solidFill>
                  <a:srgbClr val="000000"/>
                </a:solidFill>
                <a:round/>
              </a:ln>
            </p:spPr>
            <p:txBody>
              <a:bodyPr/>
              <a:lstStyle/>
              <a:p>
                <a:endParaRPr lang="zh-CN" altLang="en-US"/>
              </a:p>
            </p:txBody>
          </p:sp>
          <p:sp>
            <p:nvSpPr>
              <p:cNvPr id="215253" name="Line 213"/>
              <p:cNvSpPr>
                <a:spLocks noChangeShapeType="1"/>
              </p:cNvSpPr>
              <p:nvPr/>
            </p:nvSpPr>
            <p:spPr bwMode="auto">
              <a:xfrm>
                <a:off x="3445" y="3298"/>
                <a:ext cx="45" cy="22"/>
              </a:xfrm>
              <a:prstGeom prst="line">
                <a:avLst/>
              </a:prstGeom>
              <a:noFill/>
              <a:ln w="11113">
                <a:solidFill>
                  <a:srgbClr val="000000"/>
                </a:solidFill>
                <a:round/>
              </a:ln>
            </p:spPr>
            <p:txBody>
              <a:bodyPr/>
              <a:lstStyle/>
              <a:p>
                <a:endParaRPr lang="zh-CN" altLang="en-US"/>
              </a:p>
            </p:txBody>
          </p:sp>
          <p:sp>
            <p:nvSpPr>
              <p:cNvPr id="215254" name="Line 214"/>
              <p:cNvSpPr>
                <a:spLocks noChangeShapeType="1"/>
              </p:cNvSpPr>
              <p:nvPr/>
            </p:nvSpPr>
            <p:spPr bwMode="auto">
              <a:xfrm>
                <a:off x="3500" y="3268"/>
                <a:ext cx="46" cy="22"/>
              </a:xfrm>
              <a:prstGeom prst="line">
                <a:avLst/>
              </a:prstGeom>
              <a:noFill/>
              <a:ln w="11113">
                <a:solidFill>
                  <a:srgbClr val="000000"/>
                </a:solidFill>
                <a:round/>
              </a:ln>
            </p:spPr>
            <p:txBody>
              <a:bodyPr/>
              <a:lstStyle/>
              <a:p>
                <a:endParaRPr lang="zh-CN" altLang="en-US"/>
              </a:p>
            </p:txBody>
          </p:sp>
          <p:sp>
            <p:nvSpPr>
              <p:cNvPr id="215255" name="Line 215"/>
              <p:cNvSpPr>
                <a:spLocks noChangeShapeType="1"/>
              </p:cNvSpPr>
              <p:nvPr/>
            </p:nvSpPr>
            <p:spPr bwMode="auto">
              <a:xfrm>
                <a:off x="3556" y="3238"/>
                <a:ext cx="45" cy="22"/>
              </a:xfrm>
              <a:prstGeom prst="line">
                <a:avLst/>
              </a:prstGeom>
              <a:noFill/>
              <a:ln w="11113">
                <a:solidFill>
                  <a:srgbClr val="000000"/>
                </a:solidFill>
                <a:round/>
              </a:ln>
            </p:spPr>
            <p:txBody>
              <a:bodyPr/>
              <a:lstStyle/>
              <a:p>
                <a:endParaRPr lang="zh-CN" altLang="en-US"/>
              </a:p>
            </p:txBody>
          </p:sp>
          <p:sp>
            <p:nvSpPr>
              <p:cNvPr id="215256" name="Line 216"/>
              <p:cNvSpPr>
                <a:spLocks noChangeShapeType="1"/>
              </p:cNvSpPr>
              <p:nvPr/>
            </p:nvSpPr>
            <p:spPr bwMode="auto">
              <a:xfrm>
                <a:off x="3612" y="3209"/>
                <a:ext cx="46" cy="22"/>
              </a:xfrm>
              <a:prstGeom prst="line">
                <a:avLst/>
              </a:prstGeom>
              <a:noFill/>
              <a:ln w="11113">
                <a:solidFill>
                  <a:srgbClr val="000000"/>
                </a:solidFill>
                <a:round/>
              </a:ln>
            </p:spPr>
            <p:txBody>
              <a:bodyPr/>
              <a:lstStyle/>
              <a:p>
                <a:endParaRPr lang="zh-CN" altLang="en-US"/>
              </a:p>
            </p:txBody>
          </p:sp>
          <p:sp>
            <p:nvSpPr>
              <p:cNvPr id="215257" name="Line 217"/>
              <p:cNvSpPr>
                <a:spLocks noChangeShapeType="1"/>
              </p:cNvSpPr>
              <p:nvPr/>
            </p:nvSpPr>
            <p:spPr bwMode="auto">
              <a:xfrm>
                <a:off x="3667" y="3179"/>
                <a:ext cx="46" cy="22"/>
              </a:xfrm>
              <a:prstGeom prst="line">
                <a:avLst/>
              </a:prstGeom>
              <a:noFill/>
              <a:ln w="11113">
                <a:solidFill>
                  <a:srgbClr val="000000"/>
                </a:solidFill>
                <a:round/>
              </a:ln>
            </p:spPr>
            <p:txBody>
              <a:bodyPr/>
              <a:lstStyle/>
              <a:p>
                <a:endParaRPr lang="zh-CN" altLang="en-US"/>
              </a:p>
            </p:txBody>
          </p:sp>
          <p:sp>
            <p:nvSpPr>
              <p:cNvPr id="215258" name="Line 218"/>
              <p:cNvSpPr>
                <a:spLocks noChangeShapeType="1"/>
              </p:cNvSpPr>
              <p:nvPr/>
            </p:nvSpPr>
            <p:spPr bwMode="auto">
              <a:xfrm>
                <a:off x="3724" y="3149"/>
                <a:ext cx="46" cy="22"/>
              </a:xfrm>
              <a:prstGeom prst="line">
                <a:avLst/>
              </a:prstGeom>
              <a:noFill/>
              <a:ln w="11113">
                <a:solidFill>
                  <a:srgbClr val="000000"/>
                </a:solidFill>
                <a:round/>
              </a:ln>
            </p:spPr>
            <p:txBody>
              <a:bodyPr/>
              <a:lstStyle/>
              <a:p>
                <a:endParaRPr lang="zh-CN" altLang="en-US"/>
              </a:p>
            </p:txBody>
          </p:sp>
          <p:sp>
            <p:nvSpPr>
              <p:cNvPr id="215259" name="Line 219"/>
              <p:cNvSpPr>
                <a:spLocks noChangeShapeType="1"/>
              </p:cNvSpPr>
              <p:nvPr/>
            </p:nvSpPr>
            <p:spPr bwMode="auto">
              <a:xfrm flipV="1">
                <a:off x="3771" y="2071"/>
                <a:ext cx="1" cy="1045"/>
              </a:xfrm>
              <a:prstGeom prst="line">
                <a:avLst/>
              </a:prstGeom>
              <a:noFill/>
              <a:ln w="11113">
                <a:solidFill>
                  <a:srgbClr val="000000"/>
                </a:solidFill>
                <a:round/>
              </a:ln>
            </p:spPr>
            <p:txBody>
              <a:bodyPr/>
              <a:lstStyle/>
              <a:p>
                <a:endParaRPr lang="zh-CN" altLang="en-US"/>
              </a:p>
            </p:txBody>
          </p:sp>
          <p:sp>
            <p:nvSpPr>
              <p:cNvPr id="215260" name="Line 220"/>
              <p:cNvSpPr>
                <a:spLocks noChangeShapeType="1"/>
              </p:cNvSpPr>
              <p:nvPr/>
            </p:nvSpPr>
            <p:spPr bwMode="auto">
              <a:xfrm flipH="1">
                <a:off x="3436" y="2245"/>
                <a:ext cx="1" cy="1104"/>
              </a:xfrm>
              <a:prstGeom prst="line">
                <a:avLst/>
              </a:prstGeom>
              <a:noFill/>
              <a:ln w="11113">
                <a:solidFill>
                  <a:srgbClr val="000000"/>
                </a:solidFill>
                <a:round/>
              </a:ln>
            </p:spPr>
            <p:txBody>
              <a:bodyPr/>
              <a:lstStyle/>
              <a:p>
                <a:endParaRPr lang="zh-CN" altLang="en-US"/>
              </a:p>
            </p:txBody>
          </p:sp>
          <p:sp>
            <p:nvSpPr>
              <p:cNvPr id="215261" name="Line 221"/>
              <p:cNvSpPr>
                <a:spLocks noChangeShapeType="1"/>
              </p:cNvSpPr>
              <p:nvPr/>
            </p:nvSpPr>
            <p:spPr bwMode="auto">
              <a:xfrm flipV="1">
                <a:off x="3493" y="2215"/>
                <a:ext cx="1" cy="1104"/>
              </a:xfrm>
              <a:prstGeom prst="line">
                <a:avLst/>
              </a:prstGeom>
              <a:noFill/>
              <a:ln w="11113">
                <a:solidFill>
                  <a:srgbClr val="000000"/>
                </a:solidFill>
                <a:round/>
              </a:ln>
            </p:spPr>
            <p:txBody>
              <a:bodyPr/>
              <a:lstStyle/>
              <a:p>
                <a:endParaRPr lang="zh-CN" altLang="en-US"/>
              </a:p>
            </p:txBody>
          </p:sp>
          <p:sp>
            <p:nvSpPr>
              <p:cNvPr id="215262" name="Line 222"/>
              <p:cNvSpPr>
                <a:spLocks noChangeShapeType="1"/>
              </p:cNvSpPr>
              <p:nvPr/>
            </p:nvSpPr>
            <p:spPr bwMode="auto">
              <a:xfrm flipH="1">
                <a:off x="3548" y="2186"/>
                <a:ext cx="1" cy="1104"/>
              </a:xfrm>
              <a:prstGeom prst="line">
                <a:avLst/>
              </a:prstGeom>
              <a:noFill/>
              <a:ln w="11113">
                <a:solidFill>
                  <a:srgbClr val="000000"/>
                </a:solidFill>
                <a:round/>
              </a:ln>
            </p:spPr>
            <p:txBody>
              <a:bodyPr/>
              <a:lstStyle/>
              <a:p>
                <a:endParaRPr lang="zh-CN" altLang="en-US"/>
              </a:p>
            </p:txBody>
          </p:sp>
          <p:sp>
            <p:nvSpPr>
              <p:cNvPr id="215263" name="Line 223"/>
              <p:cNvSpPr>
                <a:spLocks noChangeShapeType="1"/>
              </p:cNvSpPr>
              <p:nvPr/>
            </p:nvSpPr>
            <p:spPr bwMode="auto">
              <a:xfrm flipV="1">
                <a:off x="3604" y="2155"/>
                <a:ext cx="1" cy="1103"/>
              </a:xfrm>
              <a:prstGeom prst="line">
                <a:avLst/>
              </a:prstGeom>
              <a:noFill/>
              <a:ln w="11113">
                <a:solidFill>
                  <a:srgbClr val="000000"/>
                </a:solidFill>
                <a:round/>
              </a:ln>
            </p:spPr>
            <p:txBody>
              <a:bodyPr/>
              <a:lstStyle/>
              <a:p>
                <a:endParaRPr lang="zh-CN" altLang="en-US"/>
              </a:p>
            </p:txBody>
          </p:sp>
          <p:sp>
            <p:nvSpPr>
              <p:cNvPr id="215264" name="Line 224"/>
              <p:cNvSpPr>
                <a:spLocks noChangeShapeType="1"/>
              </p:cNvSpPr>
              <p:nvPr/>
            </p:nvSpPr>
            <p:spPr bwMode="auto">
              <a:xfrm flipH="1">
                <a:off x="3658" y="2127"/>
                <a:ext cx="1" cy="1103"/>
              </a:xfrm>
              <a:prstGeom prst="line">
                <a:avLst/>
              </a:prstGeom>
              <a:noFill/>
              <a:ln w="11113">
                <a:solidFill>
                  <a:srgbClr val="000000"/>
                </a:solidFill>
                <a:round/>
              </a:ln>
            </p:spPr>
            <p:txBody>
              <a:bodyPr/>
              <a:lstStyle/>
              <a:p>
                <a:endParaRPr lang="zh-CN" altLang="en-US"/>
              </a:p>
            </p:txBody>
          </p:sp>
          <p:sp>
            <p:nvSpPr>
              <p:cNvPr id="215265" name="Line 225"/>
              <p:cNvSpPr>
                <a:spLocks noChangeShapeType="1"/>
              </p:cNvSpPr>
              <p:nvPr/>
            </p:nvSpPr>
            <p:spPr bwMode="auto">
              <a:xfrm flipV="1">
                <a:off x="3714" y="2096"/>
                <a:ext cx="1" cy="1103"/>
              </a:xfrm>
              <a:prstGeom prst="line">
                <a:avLst/>
              </a:prstGeom>
              <a:noFill/>
              <a:ln w="11113">
                <a:solidFill>
                  <a:srgbClr val="000000"/>
                </a:solidFill>
                <a:round/>
              </a:ln>
            </p:spPr>
            <p:txBody>
              <a:bodyPr/>
              <a:lstStyle/>
              <a:p>
                <a:endParaRPr lang="zh-CN" altLang="en-US"/>
              </a:p>
            </p:txBody>
          </p:sp>
          <p:sp>
            <p:nvSpPr>
              <p:cNvPr id="215266" name="Freeform 226"/>
              <p:cNvSpPr/>
              <p:nvPr/>
            </p:nvSpPr>
            <p:spPr bwMode="auto">
              <a:xfrm>
                <a:off x="3210" y="1857"/>
                <a:ext cx="390" cy="299"/>
              </a:xfrm>
              <a:custGeom>
                <a:avLst/>
                <a:gdLst/>
                <a:ahLst/>
                <a:cxnLst>
                  <a:cxn ang="0">
                    <a:pos x="1170" y="895"/>
                  </a:cxn>
                  <a:cxn ang="0">
                    <a:pos x="42" y="32"/>
                  </a:cxn>
                  <a:cxn ang="0">
                    <a:pos x="0" y="0"/>
                  </a:cxn>
                </a:cxnLst>
                <a:rect l="0" t="0" r="r" b="b"/>
                <a:pathLst>
                  <a:path w="1170" h="895">
                    <a:moveTo>
                      <a:pt x="1170" y="895"/>
                    </a:moveTo>
                    <a:lnTo>
                      <a:pt x="42" y="32"/>
                    </a:lnTo>
                    <a:lnTo>
                      <a:pt x="0" y="0"/>
                    </a:lnTo>
                  </a:path>
                </a:pathLst>
              </a:custGeom>
              <a:noFill/>
              <a:ln w="11113">
                <a:solidFill>
                  <a:srgbClr val="000000"/>
                </a:solidFill>
                <a:prstDash val="solid"/>
                <a:round/>
              </a:ln>
            </p:spPr>
            <p:txBody>
              <a:bodyPr/>
              <a:lstStyle/>
              <a:p>
                <a:endParaRPr lang="zh-CN" altLang="en-US"/>
              </a:p>
            </p:txBody>
          </p:sp>
          <p:sp>
            <p:nvSpPr>
              <p:cNvPr id="215267" name="Line 227"/>
              <p:cNvSpPr>
                <a:spLocks noChangeShapeType="1"/>
              </p:cNvSpPr>
              <p:nvPr/>
            </p:nvSpPr>
            <p:spPr bwMode="auto">
              <a:xfrm>
                <a:off x="3118" y="1932"/>
                <a:ext cx="372" cy="284"/>
              </a:xfrm>
              <a:prstGeom prst="line">
                <a:avLst/>
              </a:prstGeom>
              <a:noFill/>
              <a:ln w="11113">
                <a:solidFill>
                  <a:srgbClr val="000000"/>
                </a:solidFill>
                <a:round/>
              </a:ln>
            </p:spPr>
            <p:txBody>
              <a:bodyPr/>
              <a:lstStyle/>
              <a:p>
                <a:endParaRPr lang="zh-CN" altLang="en-US"/>
              </a:p>
            </p:txBody>
          </p:sp>
          <p:sp>
            <p:nvSpPr>
              <p:cNvPr id="215268" name="Line 228"/>
              <p:cNvSpPr>
                <a:spLocks noChangeShapeType="1"/>
              </p:cNvSpPr>
              <p:nvPr/>
            </p:nvSpPr>
            <p:spPr bwMode="auto">
              <a:xfrm flipH="1" flipV="1">
                <a:off x="3104" y="1922"/>
                <a:ext cx="7" cy="3"/>
              </a:xfrm>
              <a:prstGeom prst="line">
                <a:avLst/>
              </a:prstGeom>
              <a:noFill/>
              <a:ln w="11113">
                <a:solidFill>
                  <a:srgbClr val="000000"/>
                </a:solidFill>
                <a:round/>
              </a:ln>
            </p:spPr>
            <p:txBody>
              <a:bodyPr/>
              <a:lstStyle/>
              <a:p>
                <a:endParaRPr lang="zh-CN" altLang="en-US"/>
              </a:p>
            </p:txBody>
          </p:sp>
          <p:sp>
            <p:nvSpPr>
              <p:cNvPr id="215269" name="Line 229"/>
              <p:cNvSpPr>
                <a:spLocks noChangeShapeType="1"/>
              </p:cNvSpPr>
              <p:nvPr/>
            </p:nvSpPr>
            <p:spPr bwMode="auto">
              <a:xfrm flipH="1" flipV="1">
                <a:off x="2979" y="1935"/>
                <a:ext cx="1" cy="1"/>
              </a:xfrm>
              <a:prstGeom prst="line">
                <a:avLst/>
              </a:prstGeom>
              <a:noFill/>
              <a:ln w="11113">
                <a:solidFill>
                  <a:srgbClr val="000000"/>
                </a:solidFill>
                <a:round/>
              </a:ln>
            </p:spPr>
            <p:txBody>
              <a:bodyPr/>
              <a:lstStyle/>
              <a:p>
                <a:endParaRPr lang="zh-CN" altLang="en-US"/>
              </a:p>
            </p:txBody>
          </p:sp>
          <p:sp>
            <p:nvSpPr>
              <p:cNvPr id="215270" name="Line 230"/>
              <p:cNvSpPr>
                <a:spLocks noChangeShapeType="1"/>
              </p:cNvSpPr>
              <p:nvPr/>
            </p:nvSpPr>
            <p:spPr bwMode="auto">
              <a:xfrm>
                <a:off x="3035" y="1906"/>
                <a:ext cx="1" cy="1"/>
              </a:xfrm>
              <a:prstGeom prst="line">
                <a:avLst/>
              </a:prstGeom>
              <a:noFill/>
              <a:ln w="11113">
                <a:solidFill>
                  <a:srgbClr val="000000"/>
                </a:solidFill>
                <a:round/>
              </a:ln>
            </p:spPr>
            <p:txBody>
              <a:bodyPr/>
              <a:lstStyle/>
              <a:p>
                <a:endParaRPr lang="zh-CN" altLang="en-US"/>
              </a:p>
            </p:txBody>
          </p:sp>
          <p:sp>
            <p:nvSpPr>
              <p:cNvPr id="215271" name="Line 231"/>
              <p:cNvSpPr>
                <a:spLocks noChangeShapeType="1"/>
              </p:cNvSpPr>
              <p:nvPr/>
            </p:nvSpPr>
            <p:spPr bwMode="auto">
              <a:xfrm flipH="1" flipV="1">
                <a:off x="2604" y="1769"/>
                <a:ext cx="50" cy="16"/>
              </a:xfrm>
              <a:prstGeom prst="line">
                <a:avLst/>
              </a:prstGeom>
              <a:noFill/>
              <a:ln w="11113">
                <a:solidFill>
                  <a:srgbClr val="000000"/>
                </a:solidFill>
                <a:round/>
              </a:ln>
            </p:spPr>
            <p:txBody>
              <a:bodyPr/>
              <a:lstStyle/>
              <a:p>
                <a:endParaRPr lang="zh-CN" altLang="en-US"/>
              </a:p>
            </p:txBody>
          </p:sp>
          <p:sp>
            <p:nvSpPr>
              <p:cNvPr id="215272" name="Line 232"/>
              <p:cNvSpPr>
                <a:spLocks noChangeShapeType="1"/>
              </p:cNvSpPr>
              <p:nvPr/>
            </p:nvSpPr>
            <p:spPr bwMode="auto">
              <a:xfrm>
                <a:off x="3402" y="2221"/>
                <a:ext cx="31" cy="23"/>
              </a:xfrm>
              <a:prstGeom prst="line">
                <a:avLst/>
              </a:prstGeom>
              <a:noFill/>
              <a:ln w="11113">
                <a:solidFill>
                  <a:srgbClr val="000000"/>
                </a:solidFill>
                <a:round/>
              </a:ln>
            </p:spPr>
            <p:txBody>
              <a:bodyPr/>
              <a:lstStyle/>
              <a:p>
                <a:endParaRPr lang="zh-CN" altLang="en-US"/>
              </a:p>
            </p:txBody>
          </p:sp>
          <p:sp>
            <p:nvSpPr>
              <p:cNvPr id="215273" name="Line 233"/>
              <p:cNvSpPr>
                <a:spLocks noChangeShapeType="1"/>
              </p:cNvSpPr>
              <p:nvPr/>
            </p:nvSpPr>
            <p:spPr bwMode="auto">
              <a:xfrm flipH="1" flipV="1">
                <a:off x="3049" y="1951"/>
                <a:ext cx="7" cy="4"/>
              </a:xfrm>
              <a:prstGeom prst="line">
                <a:avLst/>
              </a:prstGeom>
              <a:noFill/>
              <a:ln w="11113">
                <a:solidFill>
                  <a:srgbClr val="000000"/>
                </a:solidFill>
                <a:round/>
              </a:ln>
            </p:spPr>
            <p:txBody>
              <a:bodyPr/>
              <a:lstStyle/>
              <a:p>
                <a:endParaRPr lang="zh-CN" altLang="en-US"/>
              </a:p>
            </p:txBody>
          </p:sp>
          <p:sp>
            <p:nvSpPr>
              <p:cNvPr id="215274" name="Line 234"/>
              <p:cNvSpPr>
                <a:spLocks noChangeShapeType="1"/>
              </p:cNvSpPr>
              <p:nvPr/>
            </p:nvSpPr>
            <p:spPr bwMode="auto">
              <a:xfrm>
                <a:off x="3062" y="1963"/>
                <a:ext cx="334" cy="253"/>
              </a:xfrm>
              <a:prstGeom prst="line">
                <a:avLst/>
              </a:prstGeom>
              <a:noFill/>
              <a:ln w="11113">
                <a:solidFill>
                  <a:srgbClr val="000000"/>
                </a:solidFill>
                <a:round/>
              </a:ln>
            </p:spPr>
            <p:txBody>
              <a:bodyPr/>
              <a:lstStyle/>
              <a:p>
                <a:endParaRPr lang="zh-CN" altLang="en-US"/>
              </a:p>
            </p:txBody>
          </p:sp>
          <p:sp>
            <p:nvSpPr>
              <p:cNvPr id="215275" name="Line 235"/>
              <p:cNvSpPr>
                <a:spLocks noChangeShapeType="1"/>
              </p:cNvSpPr>
              <p:nvPr/>
            </p:nvSpPr>
            <p:spPr bwMode="auto">
              <a:xfrm flipH="1">
                <a:off x="3004" y="1986"/>
                <a:ext cx="1" cy="1"/>
              </a:xfrm>
              <a:prstGeom prst="line">
                <a:avLst/>
              </a:prstGeom>
              <a:noFill/>
              <a:ln w="11113">
                <a:solidFill>
                  <a:srgbClr val="000000"/>
                </a:solidFill>
                <a:round/>
              </a:ln>
            </p:spPr>
            <p:txBody>
              <a:bodyPr/>
              <a:lstStyle/>
              <a:p>
                <a:endParaRPr lang="zh-CN" altLang="en-US"/>
              </a:p>
            </p:txBody>
          </p:sp>
          <p:sp>
            <p:nvSpPr>
              <p:cNvPr id="215276" name="Line 236"/>
              <p:cNvSpPr>
                <a:spLocks noChangeShapeType="1"/>
              </p:cNvSpPr>
              <p:nvPr/>
            </p:nvSpPr>
            <p:spPr bwMode="auto">
              <a:xfrm>
                <a:off x="3024" y="1991"/>
                <a:ext cx="300" cy="227"/>
              </a:xfrm>
              <a:prstGeom prst="line">
                <a:avLst/>
              </a:prstGeom>
              <a:noFill/>
              <a:ln w="11113">
                <a:solidFill>
                  <a:srgbClr val="000000"/>
                </a:solidFill>
                <a:round/>
              </a:ln>
            </p:spPr>
            <p:txBody>
              <a:bodyPr/>
              <a:lstStyle/>
              <a:p>
                <a:endParaRPr lang="zh-CN" altLang="en-US"/>
              </a:p>
            </p:txBody>
          </p:sp>
          <p:sp>
            <p:nvSpPr>
              <p:cNvPr id="215277" name="Line 237"/>
              <p:cNvSpPr>
                <a:spLocks noChangeShapeType="1"/>
              </p:cNvSpPr>
              <p:nvPr/>
            </p:nvSpPr>
            <p:spPr bwMode="auto">
              <a:xfrm flipH="1" flipV="1">
                <a:off x="3025" y="1935"/>
                <a:ext cx="16" cy="12"/>
              </a:xfrm>
              <a:prstGeom prst="line">
                <a:avLst/>
              </a:prstGeom>
              <a:noFill/>
              <a:ln w="11113">
                <a:solidFill>
                  <a:srgbClr val="000000"/>
                </a:solidFill>
                <a:round/>
              </a:ln>
            </p:spPr>
            <p:txBody>
              <a:bodyPr/>
              <a:lstStyle/>
              <a:p>
                <a:endParaRPr lang="zh-CN" altLang="en-US"/>
              </a:p>
            </p:txBody>
          </p:sp>
          <p:sp>
            <p:nvSpPr>
              <p:cNvPr id="215278" name="Line 238"/>
              <p:cNvSpPr>
                <a:spLocks noChangeShapeType="1"/>
              </p:cNvSpPr>
              <p:nvPr/>
            </p:nvSpPr>
            <p:spPr bwMode="auto">
              <a:xfrm flipH="1">
                <a:off x="2998" y="1932"/>
                <a:ext cx="6" cy="2"/>
              </a:xfrm>
              <a:prstGeom prst="line">
                <a:avLst/>
              </a:prstGeom>
              <a:noFill/>
              <a:ln w="11113">
                <a:solidFill>
                  <a:srgbClr val="000000"/>
                </a:solidFill>
                <a:round/>
              </a:ln>
            </p:spPr>
            <p:txBody>
              <a:bodyPr/>
              <a:lstStyle/>
              <a:p>
                <a:endParaRPr lang="zh-CN" altLang="en-US"/>
              </a:p>
            </p:txBody>
          </p:sp>
          <p:sp>
            <p:nvSpPr>
              <p:cNvPr id="215279" name="Line 239"/>
              <p:cNvSpPr>
                <a:spLocks noChangeShapeType="1"/>
              </p:cNvSpPr>
              <p:nvPr/>
            </p:nvSpPr>
            <p:spPr bwMode="auto">
              <a:xfrm flipH="1">
                <a:off x="3014" y="1932"/>
                <a:ext cx="1" cy="50"/>
              </a:xfrm>
              <a:prstGeom prst="line">
                <a:avLst/>
              </a:prstGeom>
              <a:noFill/>
              <a:ln w="11113">
                <a:solidFill>
                  <a:srgbClr val="000000"/>
                </a:solidFill>
                <a:round/>
              </a:ln>
            </p:spPr>
            <p:txBody>
              <a:bodyPr/>
              <a:lstStyle/>
              <a:p>
                <a:endParaRPr lang="zh-CN" altLang="en-US"/>
              </a:p>
            </p:txBody>
          </p:sp>
          <p:sp>
            <p:nvSpPr>
              <p:cNvPr id="215280" name="Line 240"/>
              <p:cNvSpPr>
                <a:spLocks noChangeShapeType="1"/>
              </p:cNvSpPr>
              <p:nvPr/>
            </p:nvSpPr>
            <p:spPr bwMode="auto">
              <a:xfrm flipV="1">
                <a:off x="2986" y="1943"/>
                <a:ext cx="1" cy="33"/>
              </a:xfrm>
              <a:prstGeom prst="line">
                <a:avLst/>
              </a:prstGeom>
              <a:noFill/>
              <a:ln w="11113">
                <a:solidFill>
                  <a:srgbClr val="000000"/>
                </a:solidFill>
                <a:round/>
              </a:ln>
            </p:spPr>
            <p:txBody>
              <a:bodyPr/>
              <a:lstStyle/>
              <a:p>
                <a:endParaRPr lang="zh-CN" altLang="en-US"/>
              </a:p>
            </p:txBody>
          </p:sp>
          <p:sp>
            <p:nvSpPr>
              <p:cNvPr id="215281" name="Line 241"/>
              <p:cNvSpPr>
                <a:spLocks noChangeShapeType="1"/>
              </p:cNvSpPr>
              <p:nvPr/>
            </p:nvSpPr>
            <p:spPr bwMode="auto">
              <a:xfrm flipV="1">
                <a:off x="2660" y="1795"/>
                <a:ext cx="1" cy="18"/>
              </a:xfrm>
              <a:prstGeom prst="line">
                <a:avLst/>
              </a:prstGeom>
              <a:noFill/>
              <a:ln w="11113">
                <a:solidFill>
                  <a:srgbClr val="000000"/>
                </a:solidFill>
                <a:round/>
              </a:ln>
            </p:spPr>
            <p:txBody>
              <a:bodyPr/>
              <a:lstStyle/>
              <a:p>
                <a:endParaRPr lang="zh-CN" altLang="en-US"/>
              </a:p>
            </p:txBody>
          </p:sp>
          <p:sp>
            <p:nvSpPr>
              <p:cNvPr id="215282" name="Line 242"/>
              <p:cNvSpPr>
                <a:spLocks noChangeShapeType="1"/>
              </p:cNvSpPr>
              <p:nvPr/>
            </p:nvSpPr>
            <p:spPr bwMode="auto">
              <a:xfrm flipH="1">
                <a:off x="2642" y="1798"/>
                <a:ext cx="14" cy="6"/>
              </a:xfrm>
              <a:prstGeom prst="line">
                <a:avLst/>
              </a:prstGeom>
              <a:noFill/>
              <a:ln w="11113">
                <a:solidFill>
                  <a:srgbClr val="000000"/>
                </a:solidFill>
                <a:round/>
              </a:ln>
            </p:spPr>
            <p:txBody>
              <a:bodyPr/>
              <a:lstStyle/>
              <a:p>
                <a:endParaRPr lang="zh-CN" altLang="en-US"/>
              </a:p>
            </p:txBody>
          </p:sp>
          <p:sp>
            <p:nvSpPr>
              <p:cNvPr id="215283" name="Line 243"/>
              <p:cNvSpPr>
                <a:spLocks noChangeShapeType="1"/>
              </p:cNvSpPr>
              <p:nvPr/>
            </p:nvSpPr>
            <p:spPr bwMode="auto">
              <a:xfrm>
                <a:off x="2655" y="1785"/>
                <a:ext cx="1" cy="1"/>
              </a:xfrm>
              <a:prstGeom prst="line">
                <a:avLst/>
              </a:prstGeom>
              <a:noFill/>
              <a:ln w="11113">
                <a:solidFill>
                  <a:srgbClr val="000000"/>
                </a:solidFill>
                <a:round/>
              </a:ln>
            </p:spPr>
            <p:txBody>
              <a:bodyPr/>
              <a:lstStyle/>
              <a:p>
                <a:endParaRPr lang="zh-CN" altLang="en-US"/>
              </a:p>
            </p:txBody>
          </p:sp>
          <p:sp>
            <p:nvSpPr>
              <p:cNvPr id="215284" name="Line 244"/>
              <p:cNvSpPr>
                <a:spLocks noChangeShapeType="1"/>
              </p:cNvSpPr>
              <p:nvPr/>
            </p:nvSpPr>
            <p:spPr bwMode="auto">
              <a:xfrm flipH="1">
                <a:off x="2597" y="1770"/>
                <a:ext cx="1" cy="44"/>
              </a:xfrm>
              <a:prstGeom prst="line">
                <a:avLst/>
              </a:prstGeom>
              <a:noFill/>
              <a:ln w="11113">
                <a:solidFill>
                  <a:srgbClr val="000000"/>
                </a:solidFill>
                <a:round/>
              </a:ln>
            </p:spPr>
            <p:txBody>
              <a:bodyPr/>
              <a:lstStyle/>
              <a:p>
                <a:endParaRPr lang="zh-CN" altLang="en-US"/>
              </a:p>
            </p:txBody>
          </p:sp>
          <p:sp>
            <p:nvSpPr>
              <p:cNvPr id="215285" name="Line 245"/>
              <p:cNvSpPr>
                <a:spLocks noChangeShapeType="1"/>
              </p:cNvSpPr>
              <p:nvPr/>
            </p:nvSpPr>
            <p:spPr bwMode="auto">
              <a:xfrm flipV="1">
                <a:off x="2699" y="1769"/>
                <a:ext cx="14" cy="6"/>
              </a:xfrm>
              <a:prstGeom prst="line">
                <a:avLst/>
              </a:prstGeom>
              <a:noFill/>
              <a:ln w="11113">
                <a:solidFill>
                  <a:srgbClr val="000000"/>
                </a:solidFill>
                <a:round/>
              </a:ln>
            </p:spPr>
            <p:txBody>
              <a:bodyPr/>
              <a:lstStyle/>
              <a:p>
                <a:endParaRPr lang="zh-CN" altLang="en-US"/>
              </a:p>
            </p:txBody>
          </p:sp>
          <p:sp>
            <p:nvSpPr>
              <p:cNvPr id="215286" name="Line 246"/>
              <p:cNvSpPr>
                <a:spLocks noChangeShapeType="1"/>
              </p:cNvSpPr>
              <p:nvPr/>
            </p:nvSpPr>
            <p:spPr bwMode="auto">
              <a:xfrm flipH="1" flipV="1">
                <a:off x="2661" y="1739"/>
                <a:ext cx="52" cy="16"/>
              </a:xfrm>
              <a:prstGeom prst="line">
                <a:avLst/>
              </a:prstGeom>
              <a:noFill/>
              <a:ln w="11113">
                <a:solidFill>
                  <a:srgbClr val="000000"/>
                </a:solidFill>
                <a:round/>
              </a:ln>
            </p:spPr>
            <p:txBody>
              <a:bodyPr/>
              <a:lstStyle/>
              <a:p>
                <a:endParaRPr lang="zh-CN" altLang="en-US"/>
              </a:p>
            </p:txBody>
          </p:sp>
          <p:sp>
            <p:nvSpPr>
              <p:cNvPr id="215287" name="Line 247"/>
              <p:cNvSpPr>
                <a:spLocks noChangeShapeType="1"/>
              </p:cNvSpPr>
              <p:nvPr/>
            </p:nvSpPr>
            <p:spPr bwMode="auto">
              <a:xfrm>
                <a:off x="3042" y="1913"/>
                <a:ext cx="1" cy="33"/>
              </a:xfrm>
              <a:prstGeom prst="line">
                <a:avLst/>
              </a:prstGeom>
              <a:noFill/>
              <a:ln w="11113">
                <a:solidFill>
                  <a:srgbClr val="000000"/>
                </a:solidFill>
                <a:round/>
              </a:ln>
            </p:spPr>
            <p:txBody>
              <a:bodyPr/>
              <a:lstStyle/>
              <a:p>
                <a:endParaRPr lang="zh-CN" altLang="en-US"/>
              </a:p>
            </p:txBody>
          </p:sp>
          <p:sp>
            <p:nvSpPr>
              <p:cNvPr id="215288" name="Line 248"/>
              <p:cNvSpPr>
                <a:spLocks noChangeShapeType="1"/>
              </p:cNvSpPr>
              <p:nvPr/>
            </p:nvSpPr>
            <p:spPr bwMode="auto">
              <a:xfrm flipV="1">
                <a:off x="3069" y="1903"/>
                <a:ext cx="1" cy="49"/>
              </a:xfrm>
              <a:prstGeom prst="line">
                <a:avLst/>
              </a:prstGeom>
              <a:noFill/>
              <a:ln w="11113">
                <a:solidFill>
                  <a:srgbClr val="000000"/>
                </a:solidFill>
                <a:round/>
              </a:ln>
            </p:spPr>
            <p:txBody>
              <a:bodyPr/>
              <a:lstStyle/>
              <a:p>
                <a:endParaRPr lang="zh-CN" altLang="en-US"/>
              </a:p>
            </p:txBody>
          </p:sp>
          <p:sp>
            <p:nvSpPr>
              <p:cNvPr id="215289" name="Line 249"/>
              <p:cNvSpPr>
                <a:spLocks noChangeShapeType="1"/>
              </p:cNvSpPr>
              <p:nvPr/>
            </p:nvSpPr>
            <p:spPr bwMode="auto">
              <a:xfrm flipH="1">
                <a:off x="3060" y="1957"/>
                <a:ext cx="1" cy="1"/>
              </a:xfrm>
              <a:prstGeom prst="line">
                <a:avLst/>
              </a:prstGeom>
              <a:noFill/>
              <a:ln w="11113">
                <a:solidFill>
                  <a:srgbClr val="000000"/>
                </a:solidFill>
                <a:round/>
              </a:ln>
            </p:spPr>
            <p:txBody>
              <a:bodyPr/>
              <a:lstStyle/>
              <a:p>
                <a:endParaRPr lang="zh-CN" altLang="en-US"/>
              </a:p>
            </p:txBody>
          </p:sp>
          <p:sp>
            <p:nvSpPr>
              <p:cNvPr id="215290" name="Line 250"/>
              <p:cNvSpPr>
                <a:spLocks noChangeShapeType="1"/>
              </p:cNvSpPr>
              <p:nvPr/>
            </p:nvSpPr>
            <p:spPr bwMode="auto">
              <a:xfrm flipV="1">
                <a:off x="3053" y="1903"/>
                <a:ext cx="7" cy="1"/>
              </a:xfrm>
              <a:prstGeom prst="line">
                <a:avLst/>
              </a:prstGeom>
              <a:noFill/>
              <a:ln w="11113">
                <a:solidFill>
                  <a:srgbClr val="000000"/>
                </a:solidFill>
                <a:round/>
              </a:ln>
            </p:spPr>
            <p:txBody>
              <a:bodyPr/>
              <a:lstStyle/>
              <a:p>
                <a:endParaRPr lang="zh-CN" altLang="en-US"/>
              </a:p>
            </p:txBody>
          </p:sp>
          <p:sp>
            <p:nvSpPr>
              <p:cNvPr id="215291" name="Line 251"/>
              <p:cNvSpPr>
                <a:spLocks noChangeShapeType="1"/>
              </p:cNvSpPr>
              <p:nvPr/>
            </p:nvSpPr>
            <p:spPr bwMode="auto">
              <a:xfrm>
                <a:off x="3081" y="1905"/>
                <a:ext cx="16" cy="11"/>
              </a:xfrm>
              <a:prstGeom prst="line">
                <a:avLst/>
              </a:prstGeom>
              <a:noFill/>
              <a:ln w="11113">
                <a:solidFill>
                  <a:srgbClr val="000000"/>
                </a:solidFill>
                <a:round/>
              </a:ln>
            </p:spPr>
            <p:txBody>
              <a:bodyPr/>
              <a:lstStyle/>
              <a:p>
                <a:endParaRPr lang="zh-CN" altLang="en-US"/>
              </a:p>
            </p:txBody>
          </p:sp>
          <p:sp>
            <p:nvSpPr>
              <p:cNvPr id="215292" name="Line 252"/>
              <p:cNvSpPr>
                <a:spLocks noChangeShapeType="1"/>
              </p:cNvSpPr>
              <p:nvPr/>
            </p:nvSpPr>
            <p:spPr bwMode="auto">
              <a:xfrm flipV="1">
                <a:off x="2716" y="1766"/>
                <a:ext cx="1" cy="17"/>
              </a:xfrm>
              <a:prstGeom prst="line">
                <a:avLst/>
              </a:prstGeom>
              <a:noFill/>
              <a:ln w="11113">
                <a:solidFill>
                  <a:srgbClr val="000000"/>
                </a:solidFill>
                <a:round/>
              </a:ln>
            </p:spPr>
            <p:txBody>
              <a:bodyPr/>
              <a:lstStyle/>
              <a:p>
                <a:endParaRPr lang="zh-CN" altLang="en-US"/>
              </a:p>
            </p:txBody>
          </p:sp>
          <p:sp>
            <p:nvSpPr>
              <p:cNvPr id="215293" name="Line 253"/>
              <p:cNvSpPr>
                <a:spLocks noChangeShapeType="1"/>
              </p:cNvSpPr>
              <p:nvPr/>
            </p:nvSpPr>
            <p:spPr bwMode="auto">
              <a:xfrm>
                <a:off x="3081" y="1962"/>
                <a:ext cx="300" cy="226"/>
              </a:xfrm>
              <a:prstGeom prst="line">
                <a:avLst/>
              </a:prstGeom>
              <a:noFill/>
              <a:ln w="11113">
                <a:solidFill>
                  <a:srgbClr val="000000"/>
                </a:solidFill>
                <a:round/>
              </a:ln>
            </p:spPr>
            <p:txBody>
              <a:bodyPr/>
              <a:lstStyle/>
              <a:p>
                <a:endParaRPr lang="zh-CN" altLang="en-US"/>
              </a:p>
            </p:txBody>
          </p:sp>
          <p:sp>
            <p:nvSpPr>
              <p:cNvPr id="215294" name="Line 254"/>
              <p:cNvSpPr>
                <a:spLocks noChangeShapeType="1"/>
              </p:cNvSpPr>
              <p:nvPr/>
            </p:nvSpPr>
            <p:spPr bwMode="auto">
              <a:xfrm flipV="1">
                <a:off x="2655" y="1740"/>
                <a:ext cx="1" cy="43"/>
              </a:xfrm>
              <a:prstGeom prst="line">
                <a:avLst/>
              </a:prstGeom>
              <a:noFill/>
              <a:ln w="11113">
                <a:solidFill>
                  <a:srgbClr val="000000"/>
                </a:solidFill>
                <a:round/>
              </a:ln>
            </p:spPr>
            <p:txBody>
              <a:bodyPr/>
              <a:lstStyle/>
              <a:p>
                <a:endParaRPr lang="zh-CN" altLang="en-US"/>
              </a:p>
            </p:txBody>
          </p:sp>
          <p:sp>
            <p:nvSpPr>
              <p:cNvPr id="215295" name="Line 255"/>
              <p:cNvSpPr>
                <a:spLocks noChangeShapeType="1"/>
              </p:cNvSpPr>
              <p:nvPr/>
            </p:nvSpPr>
            <p:spPr bwMode="auto">
              <a:xfrm>
                <a:off x="3091" y="1875"/>
                <a:ext cx="1" cy="1"/>
              </a:xfrm>
              <a:prstGeom prst="line">
                <a:avLst/>
              </a:prstGeom>
              <a:noFill/>
              <a:ln w="11113">
                <a:solidFill>
                  <a:srgbClr val="000000"/>
                </a:solidFill>
                <a:round/>
              </a:ln>
            </p:spPr>
            <p:txBody>
              <a:bodyPr/>
              <a:lstStyle/>
              <a:p>
                <a:endParaRPr lang="zh-CN" altLang="en-US"/>
              </a:p>
            </p:txBody>
          </p:sp>
          <p:sp>
            <p:nvSpPr>
              <p:cNvPr id="215296" name="Line 256"/>
              <p:cNvSpPr>
                <a:spLocks noChangeShapeType="1"/>
              </p:cNvSpPr>
              <p:nvPr/>
            </p:nvSpPr>
            <p:spPr bwMode="auto">
              <a:xfrm>
                <a:off x="3147" y="1846"/>
                <a:ext cx="1" cy="1"/>
              </a:xfrm>
              <a:prstGeom prst="line">
                <a:avLst/>
              </a:prstGeom>
              <a:noFill/>
              <a:ln w="11113">
                <a:solidFill>
                  <a:srgbClr val="000000"/>
                </a:solidFill>
                <a:round/>
              </a:ln>
            </p:spPr>
            <p:txBody>
              <a:bodyPr/>
              <a:lstStyle/>
              <a:p>
                <a:endParaRPr lang="zh-CN" altLang="en-US"/>
              </a:p>
            </p:txBody>
          </p:sp>
          <p:sp>
            <p:nvSpPr>
              <p:cNvPr id="215297" name="Line 257"/>
              <p:cNvSpPr>
                <a:spLocks noChangeShapeType="1"/>
              </p:cNvSpPr>
              <p:nvPr/>
            </p:nvSpPr>
            <p:spPr bwMode="auto">
              <a:xfrm flipH="1" flipV="1">
                <a:off x="2717" y="1710"/>
                <a:ext cx="48" cy="16"/>
              </a:xfrm>
              <a:prstGeom prst="line">
                <a:avLst/>
              </a:prstGeom>
              <a:noFill/>
              <a:ln w="11113">
                <a:solidFill>
                  <a:srgbClr val="000000"/>
                </a:solidFill>
                <a:round/>
              </a:ln>
            </p:spPr>
            <p:txBody>
              <a:bodyPr/>
              <a:lstStyle/>
              <a:p>
                <a:endParaRPr lang="zh-CN" altLang="en-US"/>
              </a:p>
            </p:txBody>
          </p:sp>
          <p:sp>
            <p:nvSpPr>
              <p:cNvPr id="215298" name="Line 258"/>
              <p:cNvSpPr>
                <a:spLocks noChangeShapeType="1"/>
              </p:cNvSpPr>
              <p:nvPr/>
            </p:nvSpPr>
            <p:spPr bwMode="auto">
              <a:xfrm>
                <a:off x="3513" y="2161"/>
                <a:ext cx="32" cy="23"/>
              </a:xfrm>
              <a:prstGeom prst="line">
                <a:avLst/>
              </a:prstGeom>
              <a:noFill/>
              <a:ln w="11113">
                <a:solidFill>
                  <a:srgbClr val="000000"/>
                </a:solidFill>
                <a:round/>
              </a:ln>
            </p:spPr>
            <p:txBody>
              <a:bodyPr/>
              <a:lstStyle/>
              <a:p>
                <a:endParaRPr lang="zh-CN" altLang="en-US"/>
              </a:p>
            </p:txBody>
          </p:sp>
          <p:sp>
            <p:nvSpPr>
              <p:cNvPr id="215299" name="Line 259"/>
              <p:cNvSpPr>
                <a:spLocks noChangeShapeType="1"/>
              </p:cNvSpPr>
              <p:nvPr/>
            </p:nvSpPr>
            <p:spPr bwMode="auto">
              <a:xfrm flipH="1" flipV="1">
                <a:off x="3160" y="1892"/>
                <a:ext cx="7" cy="4"/>
              </a:xfrm>
              <a:prstGeom prst="line">
                <a:avLst/>
              </a:prstGeom>
              <a:noFill/>
              <a:ln w="11113">
                <a:solidFill>
                  <a:srgbClr val="000000"/>
                </a:solidFill>
                <a:round/>
              </a:ln>
            </p:spPr>
            <p:txBody>
              <a:bodyPr/>
              <a:lstStyle/>
              <a:p>
                <a:endParaRPr lang="zh-CN" altLang="en-US"/>
              </a:p>
            </p:txBody>
          </p:sp>
          <p:sp>
            <p:nvSpPr>
              <p:cNvPr id="215300" name="Line 260"/>
              <p:cNvSpPr>
                <a:spLocks noChangeShapeType="1"/>
              </p:cNvSpPr>
              <p:nvPr/>
            </p:nvSpPr>
            <p:spPr bwMode="auto">
              <a:xfrm>
                <a:off x="3173" y="1904"/>
                <a:ext cx="334" cy="253"/>
              </a:xfrm>
              <a:prstGeom prst="line">
                <a:avLst/>
              </a:prstGeom>
              <a:noFill/>
              <a:ln w="11113">
                <a:solidFill>
                  <a:srgbClr val="000000"/>
                </a:solidFill>
                <a:round/>
              </a:ln>
            </p:spPr>
            <p:txBody>
              <a:bodyPr/>
              <a:lstStyle/>
              <a:p>
                <a:endParaRPr lang="zh-CN" altLang="en-US"/>
              </a:p>
            </p:txBody>
          </p:sp>
          <p:sp>
            <p:nvSpPr>
              <p:cNvPr id="215301" name="Line 261"/>
              <p:cNvSpPr>
                <a:spLocks noChangeShapeType="1"/>
              </p:cNvSpPr>
              <p:nvPr/>
            </p:nvSpPr>
            <p:spPr bwMode="auto">
              <a:xfrm flipH="1">
                <a:off x="3115" y="1927"/>
                <a:ext cx="1" cy="1"/>
              </a:xfrm>
              <a:prstGeom prst="line">
                <a:avLst/>
              </a:prstGeom>
              <a:noFill/>
              <a:ln w="11113">
                <a:solidFill>
                  <a:srgbClr val="000000"/>
                </a:solidFill>
                <a:round/>
              </a:ln>
            </p:spPr>
            <p:txBody>
              <a:bodyPr/>
              <a:lstStyle/>
              <a:p>
                <a:endParaRPr lang="zh-CN" altLang="en-US"/>
              </a:p>
            </p:txBody>
          </p:sp>
          <p:sp>
            <p:nvSpPr>
              <p:cNvPr id="215302" name="Line 262"/>
              <p:cNvSpPr>
                <a:spLocks noChangeShapeType="1"/>
              </p:cNvSpPr>
              <p:nvPr/>
            </p:nvSpPr>
            <p:spPr bwMode="auto">
              <a:xfrm>
                <a:off x="3137" y="1932"/>
                <a:ext cx="300" cy="227"/>
              </a:xfrm>
              <a:prstGeom prst="line">
                <a:avLst/>
              </a:prstGeom>
              <a:noFill/>
              <a:ln w="11113">
                <a:solidFill>
                  <a:srgbClr val="000000"/>
                </a:solidFill>
                <a:round/>
              </a:ln>
            </p:spPr>
            <p:txBody>
              <a:bodyPr/>
              <a:lstStyle/>
              <a:p>
                <a:endParaRPr lang="zh-CN" altLang="en-US"/>
              </a:p>
            </p:txBody>
          </p:sp>
          <p:sp>
            <p:nvSpPr>
              <p:cNvPr id="215303" name="Line 263"/>
              <p:cNvSpPr>
                <a:spLocks noChangeShapeType="1"/>
              </p:cNvSpPr>
              <p:nvPr/>
            </p:nvSpPr>
            <p:spPr bwMode="auto">
              <a:xfrm flipH="1" flipV="1">
                <a:off x="3138" y="1875"/>
                <a:ext cx="17" cy="12"/>
              </a:xfrm>
              <a:prstGeom prst="line">
                <a:avLst/>
              </a:prstGeom>
              <a:noFill/>
              <a:ln w="11113">
                <a:solidFill>
                  <a:srgbClr val="000000"/>
                </a:solidFill>
                <a:round/>
              </a:ln>
            </p:spPr>
            <p:txBody>
              <a:bodyPr/>
              <a:lstStyle/>
              <a:p>
                <a:endParaRPr lang="zh-CN" altLang="en-US"/>
              </a:p>
            </p:txBody>
          </p:sp>
          <p:sp>
            <p:nvSpPr>
              <p:cNvPr id="215304" name="Line 264"/>
              <p:cNvSpPr>
                <a:spLocks noChangeShapeType="1"/>
              </p:cNvSpPr>
              <p:nvPr/>
            </p:nvSpPr>
            <p:spPr bwMode="auto">
              <a:xfrm flipH="1">
                <a:off x="3109" y="1873"/>
                <a:ext cx="7" cy="1"/>
              </a:xfrm>
              <a:prstGeom prst="line">
                <a:avLst/>
              </a:prstGeom>
              <a:noFill/>
              <a:ln w="11113">
                <a:solidFill>
                  <a:srgbClr val="000000"/>
                </a:solidFill>
                <a:round/>
              </a:ln>
            </p:spPr>
            <p:txBody>
              <a:bodyPr/>
              <a:lstStyle/>
              <a:p>
                <a:endParaRPr lang="zh-CN" altLang="en-US"/>
              </a:p>
            </p:txBody>
          </p:sp>
          <p:sp>
            <p:nvSpPr>
              <p:cNvPr id="215305" name="Line 265"/>
              <p:cNvSpPr>
                <a:spLocks noChangeShapeType="1"/>
              </p:cNvSpPr>
              <p:nvPr/>
            </p:nvSpPr>
            <p:spPr bwMode="auto">
              <a:xfrm flipH="1">
                <a:off x="3126" y="1873"/>
                <a:ext cx="1" cy="49"/>
              </a:xfrm>
              <a:prstGeom prst="line">
                <a:avLst/>
              </a:prstGeom>
              <a:noFill/>
              <a:ln w="11113">
                <a:solidFill>
                  <a:srgbClr val="000000"/>
                </a:solidFill>
                <a:round/>
              </a:ln>
            </p:spPr>
            <p:txBody>
              <a:bodyPr/>
              <a:lstStyle/>
              <a:p>
                <a:endParaRPr lang="zh-CN" altLang="en-US"/>
              </a:p>
            </p:txBody>
          </p:sp>
          <p:sp>
            <p:nvSpPr>
              <p:cNvPr id="215306" name="Line 266"/>
              <p:cNvSpPr>
                <a:spLocks noChangeShapeType="1"/>
              </p:cNvSpPr>
              <p:nvPr/>
            </p:nvSpPr>
            <p:spPr bwMode="auto">
              <a:xfrm flipV="1">
                <a:off x="3098" y="1883"/>
                <a:ext cx="1" cy="33"/>
              </a:xfrm>
              <a:prstGeom prst="line">
                <a:avLst/>
              </a:prstGeom>
              <a:noFill/>
              <a:ln w="11113">
                <a:solidFill>
                  <a:srgbClr val="000000"/>
                </a:solidFill>
                <a:round/>
              </a:ln>
            </p:spPr>
            <p:txBody>
              <a:bodyPr/>
              <a:lstStyle/>
              <a:p>
                <a:endParaRPr lang="zh-CN" altLang="en-US"/>
              </a:p>
            </p:txBody>
          </p:sp>
          <p:sp>
            <p:nvSpPr>
              <p:cNvPr id="215307" name="Line 267"/>
              <p:cNvSpPr>
                <a:spLocks noChangeShapeType="1"/>
              </p:cNvSpPr>
              <p:nvPr/>
            </p:nvSpPr>
            <p:spPr bwMode="auto">
              <a:xfrm flipV="1">
                <a:off x="2768" y="1735"/>
                <a:ext cx="1" cy="18"/>
              </a:xfrm>
              <a:prstGeom prst="line">
                <a:avLst/>
              </a:prstGeom>
              <a:noFill/>
              <a:ln w="11113">
                <a:solidFill>
                  <a:srgbClr val="000000"/>
                </a:solidFill>
                <a:round/>
              </a:ln>
            </p:spPr>
            <p:txBody>
              <a:bodyPr/>
              <a:lstStyle/>
              <a:p>
                <a:endParaRPr lang="zh-CN" altLang="en-US"/>
              </a:p>
            </p:txBody>
          </p:sp>
          <p:sp>
            <p:nvSpPr>
              <p:cNvPr id="215308" name="Line 268"/>
              <p:cNvSpPr>
                <a:spLocks noChangeShapeType="1"/>
              </p:cNvSpPr>
              <p:nvPr/>
            </p:nvSpPr>
            <p:spPr bwMode="auto">
              <a:xfrm flipH="1">
                <a:off x="2749" y="1738"/>
                <a:ext cx="14" cy="7"/>
              </a:xfrm>
              <a:prstGeom prst="line">
                <a:avLst/>
              </a:prstGeom>
              <a:noFill/>
              <a:ln w="11113">
                <a:solidFill>
                  <a:srgbClr val="000000"/>
                </a:solidFill>
                <a:round/>
              </a:ln>
            </p:spPr>
            <p:txBody>
              <a:bodyPr/>
              <a:lstStyle/>
              <a:p>
                <a:endParaRPr lang="zh-CN" altLang="en-US"/>
              </a:p>
            </p:txBody>
          </p:sp>
          <p:sp>
            <p:nvSpPr>
              <p:cNvPr id="215309" name="Line 269"/>
              <p:cNvSpPr>
                <a:spLocks noChangeShapeType="1"/>
              </p:cNvSpPr>
              <p:nvPr/>
            </p:nvSpPr>
            <p:spPr bwMode="auto">
              <a:xfrm>
                <a:off x="2763" y="1726"/>
                <a:ext cx="1" cy="1"/>
              </a:xfrm>
              <a:prstGeom prst="line">
                <a:avLst/>
              </a:prstGeom>
              <a:noFill/>
              <a:ln w="11113">
                <a:solidFill>
                  <a:srgbClr val="000000"/>
                </a:solidFill>
                <a:round/>
              </a:ln>
            </p:spPr>
            <p:txBody>
              <a:bodyPr/>
              <a:lstStyle/>
              <a:p>
                <a:endParaRPr lang="zh-CN" altLang="en-US"/>
              </a:p>
            </p:txBody>
          </p:sp>
          <p:sp>
            <p:nvSpPr>
              <p:cNvPr id="215310" name="Line 270"/>
              <p:cNvSpPr>
                <a:spLocks noChangeShapeType="1"/>
              </p:cNvSpPr>
              <p:nvPr/>
            </p:nvSpPr>
            <p:spPr bwMode="auto">
              <a:xfrm flipH="1">
                <a:off x="2710" y="1711"/>
                <a:ext cx="1" cy="43"/>
              </a:xfrm>
              <a:prstGeom prst="line">
                <a:avLst/>
              </a:prstGeom>
              <a:noFill/>
              <a:ln w="11113">
                <a:solidFill>
                  <a:srgbClr val="000000"/>
                </a:solidFill>
                <a:round/>
              </a:ln>
            </p:spPr>
            <p:txBody>
              <a:bodyPr/>
              <a:lstStyle/>
              <a:p>
                <a:endParaRPr lang="zh-CN" altLang="en-US"/>
              </a:p>
            </p:txBody>
          </p:sp>
          <p:sp>
            <p:nvSpPr>
              <p:cNvPr id="215311" name="Line 271"/>
              <p:cNvSpPr>
                <a:spLocks noChangeShapeType="1"/>
              </p:cNvSpPr>
              <p:nvPr/>
            </p:nvSpPr>
            <p:spPr bwMode="auto">
              <a:xfrm flipV="1">
                <a:off x="2804" y="1709"/>
                <a:ext cx="15" cy="7"/>
              </a:xfrm>
              <a:prstGeom prst="line">
                <a:avLst/>
              </a:prstGeom>
              <a:noFill/>
              <a:ln w="11113">
                <a:solidFill>
                  <a:srgbClr val="000000"/>
                </a:solidFill>
                <a:round/>
              </a:ln>
            </p:spPr>
            <p:txBody>
              <a:bodyPr/>
              <a:lstStyle/>
              <a:p>
                <a:endParaRPr lang="zh-CN" altLang="en-US"/>
              </a:p>
            </p:txBody>
          </p:sp>
          <p:sp>
            <p:nvSpPr>
              <p:cNvPr id="215312" name="Line 272"/>
              <p:cNvSpPr>
                <a:spLocks noChangeShapeType="1"/>
              </p:cNvSpPr>
              <p:nvPr/>
            </p:nvSpPr>
            <p:spPr bwMode="auto">
              <a:xfrm flipH="1" flipV="1">
                <a:off x="2767" y="1680"/>
                <a:ext cx="52" cy="15"/>
              </a:xfrm>
              <a:prstGeom prst="line">
                <a:avLst/>
              </a:prstGeom>
              <a:noFill/>
              <a:ln w="11113">
                <a:solidFill>
                  <a:srgbClr val="000000"/>
                </a:solidFill>
                <a:round/>
              </a:ln>
            </p:spPr>
            <p:txBody>
              <a:bodyPr/>
              <a:lstStyle/>
              <a:p>
                <a:endParaRPr lang="zh-CN" altLang="en-US"/>
              </a:p>
            </p:txBody>
          </p:sp>
          <p:sp>
            <p:nvSpPr>
              <p:cNvPr id="215313" name="Line 273"/>
              <p:cNvSpPr>
                <a:spLocks noChangeShapeType="1"/>
              </p:cNvSpPr>
              <p:nvPr/>
            </p:nvSpPr>
            <p:spPr bwMode="auto">
              <a:xfrm>
                <a:off x="3155" y="1853"/>
                <a:ext cx="1" cy="33"/>
              </a:xfrm>
              <a:prstGeom prst="line">
                <a:avLst/>
              </a:prstGeom>
              <a:noFill/>
              <a:ln w="11113">
                <a:solidFill>
                  <a:srgbClr val="000000"/>
                </a:solidFill>
                <a:round/>
              </a:ln>
            </p:spPr>
            <p:txBody>
              <a:bodyPr/>
              <a:lstStyle/>
              <a:p>
                <a:endParaRPr lang="zh-CN" altLang="en-US"/>
              </a:p>
            </p:txBody>
          </p:sp>
          <p:sp>
            <p:nvSpPr>
              <p:cNvPr id="215314" name="Line 274"/>
              <p:cNvSpPr>
                <a:spLocks noChangeShapeType="1"/>
              </p:cNvSpPr>
              <p:nvPr/>
            </p:nvSpPr>
            <p:spPr bwMode="auto">
              <a:xfrm flipV="1">
                <a:off x="3181" y="1843"/>
                <a:ext cx="1" cy="50"/>
              </a:xfrm>
              <a:prstGeom prst="line">
                <a:avLst/>
              </a:prstGeom>
              <a:noFill/>
              <a:ln w="11113">
                <a:solidFill>
                  <a:srgbClr val="000000"/>
                </a:solidFill>
                <a:round/>
              </a:ln>
            </p:spPr>
            <p:txBody>
              <a:bodyPr/>
              <a:lstStyle/>
              <a:p>
                <a:endParaRPr lang="zh-CN" altLang="en-US"/>
              </a:p>
            </p:txBody>
          </p:sp>
          <p:sp>
            <p:nvSpPr>
              <p:cNvPr id="215315" name="Line 275"/>
              <p:cNvSpPr>
                <a:spLocks noChangeShapeType="1"/>
              </p:cNvSpPr>
              <p:nvPr/>
            </p:nvSpPr>
            <p:spPr bwMode="auto">
              <a:xfrm flipH="1">
                <a:off x="3171" y="1897"/>
                <a:ext cx="1" cy="1"/>
              </a:xfrm>
              <a:prstGeom prst="line">
                <a:avLst/>
              </a:prstGeom>
              <a:noFill/>
              <a:ln w="11113">
                <a:solidFill>
                  <a:srgbClr val="000000"/>
                </a:solidFill>
                <a:round/>
              </a:ln>
            </p:spPr>
            <p:txBody>
              <a:bodyPr/>
              <a:lstStyle/>
              <a:p>
                <a:endParaRPr lang="zh-CN" altLang="en-US"/>
              </a:p>
            </p:txBody>
          </p:sp>
          <p:sp>
            <p:nvSpPr>
              <p:cNvPr id="215316" name="Line 276"/>
              <p:cNvSpPr>
                <a:spLocks noChangeShapeType="1"/>
              </p:cNvSpPr>
              <p:nvPr/>
            </p:nvSpPr>
            <p:spPr bwMode="auto">
              <a:xfrm flipV="1">
                <a:off x="3165" y="1843"/>
                <a:ext cx="6" cy="2"/>
              </a:xfrm>
              <a:prstGeom prst="line">
                <a:avLst/>
              </a:prstGeom>
              <a:noFill/>
              <a:ln w="11113">
                <a:solidFill>
                  <a:srgbClr val="000000"/>
                </a:solidFill>
                <a:round/>
              </a:ln>
            </p:spPr>
            <p:txBody>
              <a:bodyPr/>
              <a:lstStyle/>
              <a:p>
                <a:endParaRPr lang="zh-CN" altLang="en-US"/>
              </a:p>
            </p:txBody>
          </p:sp>
          <p:sp>
            <p:nvSpPr>
              <p:cNvPr id="215317" name="Line 277"/>
              <p:cNvSpPr>
                <a:spLocks noChangeShapeType="1"/>
              </p:cNvSpPr>
              <p:nvPr/>
            </p:nvSpPr>
            <p:spPr bwMode="auto">
              <a:xfrm>
                <a:off x="3194" y="1845"/>
                <a:ext cx="16" cy="12"/>
              </a:xfrm>
              <a:prstGeom prst="line">
                <a:avLst/>
              </a:prstGeom>
              <a:noFill/>
              <a:ln w="11113">
                <a:solidFill>
                  <a:srgbClr val="000000"/>
                </a:solidFill>
                <a:round/>
              </a:ln>
            </p:spPr>
            <p:txBody>
              <a:bodyPr/>
              <a:lstStyle/>
              <a:p>
                <a:endParaRPr lang="zh-CN" altLang="en-US"/>
              </a:p>
            </p:txBody>
          </p:sp>
          <p:sp>
            <p:nvSpPr>
              <p:cNvPr id="215318" name="Line 278"/>
              <p:cNvSpPr>
                <a:spLocks noChangeShapeType="1"/>
              </p:cNvSpPr>
              <p:nvPr/>
            </p:nvSpPr>
            <p:spPr bwMode="auto">
              <a:xfrm flipV="1">
                <a:off x="2823" y="1706"/>
                <a:ext cx="1" cy="17"/>
              </a:xfrm>
              <a:prstGeom prst="line">
                <a:avLst/>
              </a:prstGeom>
              <a:noFill/>
              <a:ln w="11113">
                <a:solidFill>
                  <a:srgbClr val="000000"/>
                </a:solidFill>
                <a:round/>
              </a:ln>
            </p:spPr>
            <p:txBody>
              <a:bodyPr/>
              <a:lstStyle/>
              <a:p>
                <a:endParaRPr lang="zh-CN" altLang="en-US"/>
              </a:p>
            </p:txBody>
          </p:sp>
          <p:sp>
            <p:nvSpPr>
              <p:cNvPr id="215319" name="Line 279"/>
              <p:cNvSpPr>
                <a:spLocks noChangeShapeType="1"/>
              </p:cNvSpPr>
              <p:nvPr/>
            </p:nvSpPr>
            <p:spPr bwMode="auto">
              <a:xfrm>
                <a:off x="3194" y="1902"/>
                <a:ext cx="300" cy="228"/>
              </a:xfrm>
              <a:prstGeom prst="line">
                <a:avLst/>
              </a:prstGeom>
              <a:noFill/>
              <a:ln w="11113">
                <a:solidFill>
                  <a:srgbClr val="000000"/>
                </a:solidFill>
                <a:round/>
              </a:ln>
            </p:spPr>
            <p:txBody>
              <a:bodyPr/>
              <a:lstStyle/>
              <a:p>
                <a:endParaRPr lang="zh-CN" altLang="en-US"/>
              </a:p>
            </p:txBody>
          </p:sp>
          <p:sp>
            <p:nvSpPr>
              <p:cNvPr id="215320" name="Line 280"/>
              <p:cNvSpPr>
                <a:spLocks noChangeShapeType="1"/>
              </p:cNvSpPr>
              <p:nvPr/>
            </p:nvSpPr>
            <p:spPr bwMode="auto">
              <a:xfrm flipV="1">
                <a:off x="2763" y="1680"/>
                <a:ext cx="1" cy="44"/>
              </a:xfrm>
              <a:prstGeom prst="line">
                <a:avLst/>
              </a:prstGeom>
              <a:noFill/>
              <a:ln w="11113">
                <a:solidFill>
                  <a:srgbClr val="000000"/>
                </a:solidFill>
                <a:round/>
              </a:ln>
            </p:spPr>
            <p:txBody>
              <a:bodyPr/>
              <a:lstStyle/>
              <a:p>
                <a:endParaRPr lang="zh-CN" altLang="en-US"/>
              </a:p>
            </p:txBody>
          </p:sp>
          <p:sp>
            <p:nvSpPr>
              <p:cNvPr id="215321" name="Line 281"/>
              <p:cNvSpPr>
                <a:spLocks noChangeShapeType="1"/>
              </p:cNvSpPr>
              <p:nvPr/>
            </p:nvSpPr>
            <p:spPr bwMode="auto">
              <a:xfrm>
                <a:off x="3341" y="1813"/>
                <a:ext cx="372" cy="284"/>
              </a:xfrm>
              <a:prstGeom prst="line">
                <a:avLst/>
              </a:prstGeom>
              <a:noFill/>
              <a:ln w="11113">
                <a:solidFill>
                  <a:srgbClr val="000000"/>
                </a:solidFill>
                <a:round/>
              </a:ln>
            </p:spPr>
            <p:txBody>
              <a:bodyPr/>
              <a:lstStyle/>
              <a:p>
                <a:endParaRPr lang="zh-CN" altLang="en-US"/>
              </a:p>
            </p:txBody>
          </p:sp>
          <p:sp>
            <p:nvSpPr>
              <p:cNvPr id="215322" name="Line 282"/>
              <p:cNvSpPr>
                <a:spLocks noChangeShapeType="1"/>
              </p:cNvSpPr>
              <p:nvPr/>
            </p:nvSpPr>
            <p:spPr bwMode="auto">
              <a:xfrm flipH="1" flipV="1">
                <a:off x="3327" y="1804"/>
                <a:ext cx="7" cy="3"/>
              </a:xfrm>
              <a:prstGeom prst="line">
                <a:avLst/>
              </a:prstGeom>
              <a:noFill/>
              <a:ln w="11113">
                <a:solidFill>
                  <a:srgbClr val="000000"/>
                </a:solidFill>
                <a:round/>
              </a:ln>
            </p:spPr>
            <p:txBody>
              <a:bodyPr/>
              <a:lstStyle/>
              <a:p>
                <a:endParaRPr lang="zh-CN" altLang="en-US"/>
              </a:p>
            </p:txBody>
          </p:sp>
          <p:sp>
            <p:nvSpPr>
              <p:cNvPr id="215323" name="Line 283"/>
              <p:cNvSpPr>
                <a:spLocks noChangeShapeType="1"/>
              </p:cNvSpPr>
              <p:nvPr/>
            </p:nvSpPr>
            <p:spPr bwMode="auto">
              <a:xfrm flipH="1" flipV="1">
                <a:off x="3203" y="1816"/>
                <a:ext cx="1" cy="1"/>
              </a:xfrm>
              <a:prstGeom prst="line">
                <a:avLst/>
              </a:prstGeom>
              <a:noFill/>
              <a:ln w="11113">
                <a:solidFill>
                  <a:srgbClr val="000000"/>
                </a:solidFill>
                <a:round/>
              </a:ln>
            </p:spPr>
            <p:txBody>
              <a:bodyPr/>
              <a:lstStyle/>
              <a:p>
                <a:endParaRPr lang="zh-CN" altLang="en-US"/>
              </a:p>
            </p:txBody>
          </p:sp>
          <p:sp>
            <p:nvSpPr>
              <p:cNvPr id="215324" name="Line 284"/>
              <p:cNvSpPr>
                <a:spLocks noChangeShapeType="1"/>
              </p:cNvSpPr>
              <p:nvPr/>
            </p:nvSpPr>
            <p:spPr bwMode="auto">
              <a:xfrm>
                <a:off x="3258" y="1787"/>
                <a:ext cx="1" cy="1"/>
              </a:xfrm>
              <a:prstGeom prst="line">
                <a:avLst/>
              </a:prstGeom>
              <a:noFill/>
              <a:ln w="11113">
                <a:solidFill>
                  <a:srgbClr val="000000"/>
                </a:solidFill>
                <a:round/>
              </a:ln>
            </p:spPr>
            <p:txBody>
              <a:bodyPr/>
              <a:lstStyle/>
              <a:p>
                <a:endParaRPr lang="zh-CN" altLang="en-US"/>
              </a:p>
            </p:txBody>
          </p:sp>
          <p:sp>
            <p:nvSpPr>
              <p:cNvPr id="215325" name="Line 285"/>
              <p:cNvSpPr>
                <a:spLocks noChangeShapeType="1"/>
              </p:cNvSpPr>
              <p:nvPr/>
            </p:nvSpPr>
            <p:spPr bwMode="auto">
              <a:xfrm flipH="1" flipV="1">
                <a:off x="2823" y="1650"/>
                <a:ext cx="48" cy="15"/>
              </a:xfrm>
              <a:prstGeom prst="line">
                <a:avLst/>
              </a:prstGeom>
              <a:noFill/>
              <a:ln w="11113">
                <a:solidFill>
                  <a:srgbClr val="000000"/>
                </a:solidFill>
                <a:round/>
              </a:ln>
            </p:spPr>
            <p:txBody>
              <a:bodyPr/>
              <a:lstStyle/>
              <a:p>
                <a:endParaRPr lang="zh-CN" altLang="en-US"/>
              </a:p>
            </p:txBody>
          </p:sp>
          <p:sp>
            <p:nvSpPr>
              <p:cNvPr id="215326" name="Line 286"/>
              <p:cNvSpPr>
                <a:spLocks noChangeShapeType="1"/>
              </p:cNvSpPr>
              <p:nvPr/>
            </p:nvSpPr>
            <p:spPr bwMode="auto">
              <a:xfrm>
                <a:off x="3624" y="2102"/>
                <a:ext cx="32" cy="24"/>
              </a:xfrm>
              <a:prstGeom prst="line">
                <a:avLst/>
              </a:prstGeom>
              <a:noFill/>
              <a:ln w="11113">
                <a:solidFill>
                  <a:srgbClr val="000000"/>
                </a:solidFill>
                <a:round/>
              </a:ln>
            </p:spPr>
            <p:txBody>
              <a:bodyPr/>
              <a:lstStyle/>
              <a:p>
                <a:endParaRPr lang="zh-CN" altLang="en-US"/>
              </a:p>
            </p:txBody>
          </p:sp>
          <p:sp>
            <p:nvSpPr>
              <p:cNvPr id="215327" name="Line 287"/>
              <p:cNvSpPr>
                <a:spLocks noChangeShapeType="1"/>
              </p:cNvSpPr>
              <p:nvPr/>
            </p:nvSpPr>
            <p:spPr bwMode="auto">
              <a:xfrm flipH="1" flipV="1">
                <a:off x="3271" y="1832"/>
                <a:ext cx="7" cy="4"/>
              </a:xfrm>
              <a:prstGeom prst="line">
                <a:avLst/>
              </a:prstGeom>
              <a:noFill/>
              <a:ln w="11113">
                <a:solidFill>
                  <a:srgbClr val="000000"/>
                </a:solidFill>
                <a:round/>
              </a:ln>
            </p:spPr>
            <p:txBody>
              <a:bodyPr/>
              <a:lstStyle/>
              <a:p>
                <a:endParaRPr lang="zh-CN" altLang="en-US"/>
              </a:p>
            </p:txBody>
          </p:sp>
          <p:sp>
            <p:nvSpPr>
              <p:cNvPr id="215328" name="Line 288"/>
              <p:cNvSpPr>
                <a:spLocks noChangeShapeType="1"/>
              </p:cNvSpPr>
              <p:nvPr/>
            </p:nvSpPr>
            <p:spPr bwMode="auto">
              <a:xfrm>
                <a:off x="3286" y="1844"/>
                <a:ext cx="333" cy="253"/>
              </a:xfrm>
              <a:prstGeom prst="line">
                <a:avLst/>
              </a:prstGeom>
              <a:noFill/>
              <a:ln w="11113">
                <a:solidFill>
                  <a:srgbClr val="000000"/>
                </a:solidFill>
                <a:round/>
              </a:ln>
            </p:spPr>
            <p:txBody>
              <a:bodyPr/>
              <a:lstStyle/>
              <a:p>
                <a:endParaRPr lang="zh-CN" altLang="en-US"/>
              </a:p>
            </p:txBody>
          </p:sp>
          <p:sp>
            <p:nvSpPr>
              <p:cNvPr id="215329" name="Line 289"/>
              <p:cNvSpPr>
                <a:spLocks noChangeShapeType="1"/>
              </p:cNvSpPr>
              <p:nvPr/>
            </p:nvSpPr>
            <p:spPr bwMode="auto">
              <a:xfrm flipH="1">
                <a:off x="3227" y="1867"/>
                <a:ext cx="1" cy="1"/>
              </a:xfrm>
              <a:prstGeom prst="line">
                <a:avLst/>
              </a:prstGeom>
              <a:noFill/>
              <a:ln w="11113">
                <a:solidFill>
                  <a:srgbClr val="000000"/>
                </a:solidFill>
                <a:round/>
              </a:ln>
            </p:spPr>
            <p:txBody>
              <a:bodyPr/>
              <a:lstStyle/>
              <a:p>
                <a:endParaRPr lang="zh-CN" altLang="en-US"/>
              </a:p>
            </p:txBody>
          </p:sp>
          <p:sp>
            <p:nvSpPr>
              <p:cNvPr id="215330" name="Line 290"/>
              <p:cNvSpPr>
                <a:spLocks noChangeShapeType="1"/>
              </p:cNvSpPr>
              <p:nvPr/>
            </p:nvSpPr>
            <p:spPr bwMode="auto">
              <a:xfrm>
                <a:off x="3249" y="1872"/>
                <a:ext cx="299" cy="228"/>
              </a:xfrm>
              <a:prstGeom prst="line">
                <a:avLst/>
              </a:prstGeom>
              <a:noFill/>
              <a:ln w="11113">
                <a:solidFill>
                  <a:srgbClr val="000000"/>
                </a:solidFill>
                <a:round/>
              </a:ln>
            </p:spPr>
            <p:txBody>
              <a:bodyPr/>
              <a:lstStyle/>
              <a:p>
                <a:endParaRPr lang="zh-CN" altLang="en-US"/>
              </a:p>
            </p:txBody>
          </p:sp>
          <p:sp>
            <p:nvSpPr>
              <p:cNvPr id="215331" name="Line 291"/>
              <p:cNvSpPr>
                <a:spLocks noChangeShapeType="1"/>
              </p:cNvSpPr>
              <p:nvPr/>
            </p:nvSpPr>
            <p:spPr bwMode="auto">
              <a:xfrm flipH="1" flipV="1">
                <a:off x="3249" y="1816"/>
                <a:ext cx="16" cy="11"/>
              </a:xfrm>
              <a:prstGeom prst="line">
                <a:avLst/>
              </a:prstGeom>
              <a:noFill/>
              <a:ln w="11113">
                <a:solidFill>
                  <a:srgbClr val="000000"/>
                </a:solidFill>
                <a:round/>
              </a:ln>
            </p:spPr>
            <p:txBody>
              <a:bodyPr/>
              <a:lstStyle/>
              <a:p>
                <a:endParaRPr lang="zh-CN" altLang="en-US"/>
              </a:p>
            </p:txBody>
          </p:sp>
          <p:sp>
            <p:nvSpPr>
              <p:cNvPr id="215332" name="Line 292"/>
              <p:cNvSpPr>
                <a:spLocks noChangeShapeType="1"/>
              </p:cNvSpPr>
              <p:nvPr/>
            </p:nvSpPr>
            <p:spPr bwMode="auto">
              <a:xfrm flipH="1">
                <a:off x="3221" y="1813"/>
                <a:ext cx="7" cy="2"/>
              </a:xfrm>
              <a:prstGeom prst="line">
                <a:avLst/>
              </a:prstGeom>
              <a:noFill/>
              <a:ln w="11113">
                <a:solidFill>
                  <a:srgbClr val="000000"/>
                </a:solidFill>
                <a:round/>
              </a:ln>
            </p:spPr>
            <p:txBody>
              <a:bodyPr/>
              <a:lstStyle/>
              <a:p>
                <a:endParaRPr lang="zh-CN" altLang="en-US"/>
              </a:p>
            </p:txBody>
          </p:sp>
          <p:sp>
            <p:nvSpPr>
              <p:cNvPr id="215333" name="Line 293"/>
              <p:cNvSpPr>
                <a:spLocks noChangeShapeType="1"/>
              </p:cNvSpPr>
              <p:nvPr/>
            </p:nvSpPr>
            <p:spPr bwMode="auto">
              <a:xfrm flipH="1">
                <a:off x="3236" y="1813"/>
                <a:ext cx="1" cy="49"/>
              </a:xfrm>
              <a:prstGeom prst="line">
                <a:avLst/>
              </a:prstGeom>
              <a:noFill/>
              <a:ln w="11113">
                <a:solidFill>
                  <a:srgbClr val="000000"/>
                </a:solidFill>
                <a:round/>
              </a:ln>
            </p:spPr>
            <p:txBody>
              <a:bodyPr/>
              <a:lstStyle/>
              <a:p>
                <a:endParaRPr lang="zh-CN" altLang="en-US"/>
              </a:p>
            </p:txBody>
          </p:sp>
          <p:sp>
            <p:nvSpPr>
              <p:cNvPr id="215334" name="Line 294"/>
              <p:cNvSpPr>
                <a:spLocks noChangeShapeType="1"/>
              </p:cNvSpPr>
              <p:nvPr/>
            </p:nvSpPr>
            <p:spPr bwMode="auto">
              <a:xfrm flipH="1" flipV="1">
                <a:off x="3210" y="1823"/>
                <a:ext cx="1" cy="33"/>
              </a:xfrm>
              <a:prstGeom prst="line">
                <a:avLst/>
              </a:prstGeom>
              <a:noFill/>
              <a:ln w="11113">
                <a:solidFill>
                  <a:srgbClr val="000000"/>
                </a:solidFill>
                <a:round/>
              </a:ln>
            </p:spPr>
            <p:txBody>
              <a:bodyPr/>
              <a:lstStyle/>
              <a:p>
                <a:endParaRPr lang="zh-CN" altLang="en-US"/>
              </a:p>
            </p:txBody>
          </p:sp>
          <p:sp>
            <p:nvSpPr>
              <p:cNvPr id="215335" name="Line 295"/>
              <p:cNvSpPr>
                <a:spLocks noChangeShapeType="1"/>
              </p:cNvSpPr>
              <p:nvPr/>
            </p:nvSpPr>
            <p:spPr bwMode="auto">
              <a:xfrm flipV="1">
                <a:off x="2878" y="1675"/>
                <a:ext cx="1" cy="18"/>
              </a:xfrm>
              <a:prstGeom prst="line">
                <a:avLst/>
              </a:prstGeom>
              <a:noFill/>
              <a:ln w="11113">
                <a:solidFill>
                  <a:srgbClr val="000000"/>
                </a:solidFill>
                <a:round/>
              </a:ln>
            </p:spPr>
            <p:txBody>
              <a:bodyPr/>
              <a:lstStyle/>
              <a:p>
                <a:endParaRPr lang="zh-CN" altLang="en-US"/>
              </a:p>
            </p:txBody>
          </p:sp>
          <p:sp>
            <p:nvSpPr>
              <p:cNvPr id="215336" name="Line 296"/>
              <p:cNvSpPr>
                <a:spLocks noChangeShapeType="1"/>
              </p:cNvSpPr>
              <p:nvPr/>
            </p:nvSpPr>
            <p:spPr bwMode="auto">
              <a:xfrm flipH="1">
                <a:off x="2859" y="1679"/>
                <a:ext cx="15" cy="6"/>
              </a:xfrm>
              <a:prstGeom prst="line">
                <a:avLst/>
              </a:prstGeom>
              <a:noFill/>
              <a:ln w="11113">
                <a:solidFill>
                  <a:srgbClr val="000000"/>
                </a:solidFill>
                <a:round/>
              </a:ln>
            </p:spPr>
            <p:txBody>
              <a:bodyPr/>
              <a:lstStyle/>
              <a:p>
                <a:endParaRPr lang="zh-CN" altLang="en-US"/>
              </a:p>
            </p:txBody>
          </p:sp>
          <p:sp>
            <p:nvSpPr>
              <p:cNvPr id="215337" name="Line 297"/>
              <p:cNvSpPr>
                <a:spLocks noChangeShapeType="1"/>
              </p:cNvSpPr>
              <p:nvPr/>
            </p:nvSpPr>
            <p:spPr bwMode="auto">
              <a:xfrm>
                <a:off x="2874" y="1666"/>
                <a:ext cx="1" cy="1"/>
              </a:xfrm>
              <a:prstGeom prst="line">
                <a:avLst/>
              </a:prstGeom>
              <a:noFill/>
              <a:ln w="11113">
                <a:solidFill>
                  <a:srgbClr val="000000"/>
                </a:solidFill>
                <a:round/>
              </a:ln>
            </p:spPr>
            <p:txBody>
              <a:bodyPr/>
              <a:lstStyle/>
              <a:p>
                <a:endParaRPr lang="zh-CN" altLang="en-US"/>
              </a:p>
            </p:txBody>
          </p:sp>
          <p:sp>
            <p:nvSpPr>
              <p:cNvPr id="215338" name="Line 298"/>
              <p:cNvSpPr>
                <a:spLocks noChangeShapeType="1"/>
              </p:cNvSpPr>
              <p:nvPr/>
            </p:nvSpPr>
            <p:spPr bwMode="auto">
              <a:xfrm flipH="1">
                <a:off x="2818" y="1651"/>
                <a:ext cx="1" cy="44"/>
              </a:xfrm>
              <a:prstGeom prst="line">
                <a:avLst/>
              </a:prstGeom>
              <a:noFill/>
              <a:ln w="11113">
                <a:solidFill>
                  <a:srgbClr val="000000"/>
                </a:solidFill>
                <a:round/>
              </a:ln>
            </p:spPr>
            <p:txBody>
              <a:bodyPr/>
              <a:lstStyle/>
              <a:p>
                <a:endParaRPr lang="zh-CN" altLang="en-US"/>
              </a:p>
            </p:txBody>
          </p:sp>
          <p:sp>
            <p:nvSpPr>
              <p:cNvPr id="215339" name="Line 299"/>
              <p:cNvSpPr>
                <a:spLocks noChangeShapeType="1"/>
              </p:cNvSpPr>
              <p:nvPr/>
            </p:nvSpPr>
            <p:spPr bwMode="auto">
              <a:xfrm flipV="1">
                <a:off x="2915" y="1650"/>
                <a:ext cx="15" cy="6"/>
              </a:xfrm>
              <a:prstGeom prst="line">
                <a:avLst/>
              </a:prstGeom>
              <a:noFill/>
              <a:ln w="11113">
                <a:solidFill>
                  <a:srgbClr val="000000"/>
                </a:solidFill>
                <a:round/>
              </a:ln>
            </p:spPr>
            <p:txBody>
              <a:bodyPr/>
              <a:lstStyle/>
              <a:p>
                <a:endParaRPr lang="zh-CN" altLang="en-US"/>
              </a:p>
            </p:txBody>
          </p:sp>
          <p:sp>
            <p:nvSpPr>
              <p:cNvPr id="215340" name="Line 300"/>
              <p:cNvSpPr>
                <a:spLocks noChangeShapeType="1"/>
              </p:cNvSpPr>
              <p:nvPr/>
            </p:nvSpPr>
            <p:spPr bwMode="auto">
              <a:xfrm flipH="1" flipV="1">
                <a:off x="2878" y="1621"/>
                <a:ext cx="53" cy="14"/>
              </a:xfrm>
              <a:prstGeom prst="line">
                <a:avLst/>
              </a:prstGeom>
              <a:noFill/>
              <a:ln w="11113">
                <a:solidFill>
                  <a:srgbClr val="000000"/>
                </a:solidFill>
                <a:round/>
              </a:ln>
            </p:spPr>
            <p:txBody>
              <a:bodyPr/>
              <a:lstStyle/>
              <a:p>
                <a:endParaRPr lang="zh-CN" altLang="en-US"/>
              </a:p>
            </p:txBody>
          </p:sp>
          <p:sp>
            <p:nvSpPr>
              <p:cNvPr id="215341" name="Line 301"/>
              <p:cNvSpPr>
                <a:spLocks noChangeShapeType="1"/>
              </p:cNvSpPr>
              <p:nvPr/>
            </p:nvSpPr>
            <p:spPr bwMode="auto">
              <a:xfrm>
                <a:off x="3267" y="1793"/>
                <a:ext cx="1" cy="33"/>
              </a:xfrm>
              <a:prstGeom prst="line">
                <a:avLst/>
              </a:prstGeom>
              <a:noFill/>
              <a:ln w="11113">
                <a:solidFill>
                  <a:srgbClr val="000000"/>
                </a:solidFill>
                <a:round/>
              </a:ln>
            </p:spPr>
            <p:txBody>
              <a:bodyPr/>
              <a:lstStyle/>
              <a:p>
                <a:endParaRPr lang="zh-CN" altLang="en-US"/>
              </a:p>
            </p:txBody>
          </p:sp>
          <p:sp>
            <p:nvSpPr>
              <p:cNvPr id="215342" name="Line 302"/>
              <p:cNvSpPr>
                <a:spLocks noChangeShapeType="1"/>
              </p:cNvSpPr>
              <p:nvPr/>
            </p:nvSpPr>
            <p:spPr bwMode="auto">
              <a:xfrm flipV="1">
                <a:off x="3293" y="1783"/>
                <a:ext cx="1" cy="50"/>
              </a:xfrm>
              <a:prstGeom prst="line">
                <a:avLst/>
              </a:prstGeom>
              <a:noFill/>
              <a:ln w="11113">
                <a:solidFill>
                  <a:srgbClr val="000000"/>
                </a:solidFill>
                <a:round/>
              </a:ln>
            </p:spPr>
            <p:txBody>
              <a:bodyPr/>
              <a:lstStyle/>
              <a:p>
                <a:endParaRPr lang="zh-CN" altLang="en-US"/>
              </a:p>
            </p:txBody>
          </p:sp>
          <p:sp>
            <p:nvSpPr>
              <p:cNvPr id="215343" name="Line 303"/>
              <p:cNvSpPr>
                <a:spLocks noChangeShapeType="1"/>
              </p:cNvSpPr>
              <p:nvPr/>
            </p:nvSpPr>
            <p:spPr bwMode="auto">
              <a:xfrm flipH="1">
                <a:off x="3283" y="1837"/>
                <a:ext cx="1" cy="1"/>
              </a:xfrm>
              <a:prstGeom prst="line">
                <a:avLst/>
              </a:prstGeom>
              <a:noFill/>
              <a:ln w="11113">
                <a:solidFill>
                  <a:srgbClr val="000000"/>
                </a:solidFill>
                <a:round/>
              </a:ln>
            </p:spPr>
            <p:txBody>
              <a:bodyPr/>
              <a:lstStyle/>
              <a:p>
                <a:endParaRPr lang="zh-CN" altLang="en-US"/>
              </a:p>
            </p:txBody>
          </p:sp>
          <p:sp>
            <p:nvSpPr>
              <p:cNvPr id="215344" name="Line 304"/>
              <p:cNvSpPr>
                <a:spLocks noChangeShapeType="1"/>
              </p:cNvSpPr>
              <p:nvPr/>
            </p:nvSpPr>
            <p:spPr bwMode="auto">
              <a:xfrm flipV="1">
                <a:off x="3277" y="1783"/>
                <a:ext cx="7" cy="2"/>
              </a:xfrm>
              <a:prstGeom prst="line">
                <a:avLst/>
              </a:prstGeom>
              <a:noFill/>
              <a:ln w="11113">
                <a:solidFill>
                  <a:srgbClr val="000000"/>
                </a:solidFill>
                <a:round/>
              </a:ln>
            </p:spPr>
            <p:txBody>
              <a:bodyPr/>
              <a:lstStyle/>
              <a:p>
                <a:endParaRPr lang="zh-CN" altLang="en-US"/>
              </a:p>
            </p:txBody>
          </p:sp>
          <p:sp>
            <p:nvSpPr>
              <p:cNvPr id="215345" name="Line 305"/>
              <p:cNvSpPr>
                <a:spLocks noChangeShapeType="1"/>
              </p:cNvSpPr>
              <p:nvPr/>
            </p:nvSpPr>
            <p:spPr bwMode="auto">
              <a:xfrm>
                <a:off x="3305" y="1786"/>
                <a:ext cx="15" cy="11"/>
              </a:xfrm>
              <a:prstGeom prst="line">
                <a:avLst/>
              </a:prstGeom>
              <a:noFill/>
              <a:ln w="11113">
                <a:solidFill>
                  <a:srgbClr val="000000"/>
                </a:solidFill>
                <a:round/>
              </a:ln>
            </p:spPr>
            <p:txBody>
              <a:bodyPr/>
              <a:lstStyle/>
              <a:p>
                <a:endParaRPr lang="zh-CN" altLang="en-US"/>
              </a:p>
            </p:txBody>
          </p:sp>
          <p:sp>
            <p:nvSpPr>
              <p:cNvPr id="215346" name="Line 306"/>
              <p:cNvSpPr>
                <a:spLocks noChangeShapeType="1"/>
              </p:cNvSpPr>
              <p:nvPr/>
            </p:nvSpPr>
            <p:spPr bwMode="auto">
              <a:xfrm flipV="1">
                <a:off x="2934" y="1646"/>
                <a:ext cx="1" cy="18"/>
              </a:xfrm>
              <a:prstGeom prst="line">
                <a:avLst/>
              </a:prstGeom>
              <a:noFill/>
              <a:ln w="11113">
                <a:solidFill>
                  <a:srgbClr val="000000"/>
                </a:solidFill>
                <a:round/>
              </a:ln>
            </p:spPr>
            <p:txBody>
              <a:bodyPr/>
              <a:lstStyle/>
              <a:p>
                <a:endParaRPr lang="zh-CN" altLang="en-US"/>
              </a:p>
            </p:txBody>
          </p:sp>
          <p:sp>
            <p:nvSpPr>
              <p:cNvPr id="215347" name="Line 307"/>
              <p:cNvSpPr>
                <a:spLocks noChangeShapeType="1"/>
              </p:cNvSpPr>
              <p:nvPr/>
            </p:nvSpPr>
            <p:spPr bwMode="auto">
              <a:xfrm>
                <a:off x="3305" y="1842"/>
                <a:ext cx="299" cy="228"/>
              </a:xfrm>
              <a:prstGeom prst="line">
                <a:avLst/>
              </a:prstGeom>
              <a:noFill/>
              <a:ln w="11113">
                <a:solidFill>
                  <a:srgbClr val="000000"/>
                </a:solidFill>
                <a:round/>
              </a:ln>
            </p:spPr>
            <p:txBody>
              <a:bodyPr/>
              <a:lstStyle/>
              <a:p>
                <a:endParaRPr lang="zh-CN" altLang="en-US"/>
              </a:p>
            </p:txBody>
          </p:sp>
          <p:sp>
            <p:nvSpPr>
              <p:cNvPr id="215348" name="Line 308"/>
              <p:cNvSpPr>
                <a:spLocks noChangeShapeType="1"/>
              </p:cNvSpPr>
              <p:nvPr/>
            </p:nvSpPr>
            <p:spPr bwMode="auto">
              <a:xfrm flipV="1">
                <a:off x="2873" y="1621"/>
                <a:ext cx="1" cy="44"/>
              </a:xfrm>
              <a:prstGeom prst="line">
                <a:avLst/>
              </a:prstGeom>
              <a:noFill/>
              <a:ln w="11113">
                <a:solidFill>
                  <a:srgbClr val="000000"/>
                </a:solidFill>
                <a:round/>
              </a:ln>
            </p:spPr>
            <p:txBody>
              <a:bodyPr/>
              <a:lstStyle/>
              <a:p>
                <a:endParaRPr lang="zh-CN" altLang="en-US"/>
              </a:p>
            </p:txBody>
          </p:sp>
          <p:sp>
            <p:nvSpPr>
              <p:cNvPr id="215349" name="Line 309"/>
              <p:cNvSpPr>
                <a:spLocks noChangeShapeType="1"/>
              </p:cNvSpPr>
              <p:nvPr/>
            </p:nvSpPr>
            <p:spPr bwMode="auto">
              <a:xfrm>
                <a:off x="3314" y="1756"/>
                <a:ext cx="1" cy="1"/>
              </a:xfrm>
              <a:prstGeom prst="line">
                <a:avLst/>
              </a:prstGeom>
              <a:noFill/>
              <a:ln w="11113">
                <a:solidFill>
                  <a:srgbClr val="000000"/>
                </a:solidFill>
                <a:round/>
              </a:ln>
            </p:spPr>
            <p:txBody>
              <a:bodyPr/>
              <a:lstStyle/>
              <a:p>
                <a:endParaRPr lang="zh-CN" altLang="en-US"/>
              </a:p>
            </p:txBody>
          </p:sp>
          <p:sp>
            <p:nvSpPr>
              <p:cNvPr id="215350" name="Line 310"/>
              <p:cNvSpPr>
                <a:spLocks noChangeShapeType="1"/>
              </p:cNvSpPr>
              <p:nvPr/>
            </p:nvSpPr>
            <p:spPr bwMode="auto">
              <a:xfrm>
                <a:off x="3369" y="1727"/>
                <a:ext cx="1" cy="1"/>
              </a:xfrm>
              <a:prstGeom prst="line">
                <a:avLst/>
              </a:prstGeom>
              <a:noFill/>
              <a:ln w="11113">
                <a:solidFill>
                  <a:srgbClr val="000000"/>
                </a:solidFill>
                <a:round/>
              </a:ln>
            </p:spPr>
            <p:txBody>
              <a:bodyPr/>
              <a:lstStyle/>
              <a:p>
                <a:endParaRPr lang="zh-CN" altLang="en-US"/>
              </a:p>
            </p:txBody>
          </p:sp>
          <p:sp>
            <p:nvSpPr>
              <p:cNvPr id="215351" name="Line 311"/>
              <p:cNvSpPr>
                <a:spLocks noChangeShapeType="1"/>
              </p:cNvSpPr>
              <p:nvPr/>
            </p:nvSpPr>
            <p:spPr bwMode="auto">
              <a:xfrm flipH="1" flipV="1">
                <a:off x="2935" y="1590"/>
                <a:ext cx="48" cy="16"/>
              </a:xfrm>
              <a:prstGeom prst="line">
                <a:avLst/>
              </a:prstGeom>
              <a:noFill/>
              <a:ln w="11113">
                <a:solidFill>
                  <a:srgbClr val="000000"/>
                </a:solidFill>
                <a:round/>
              </a:ln>
            </p:spPr>
            <p:txBody>
              <a:bodyPr/>
              <a:lstStyle/>
              <a:p>
                <a:endParaRPr lang="zh-CN" altLang="en-US"/>
              </a:p>
            </p:txBody>
          </p:sp>
          <p:sp>
            <p:nvSpPr>
              <p:cNvPr id="215352" name="Line 312"/>
              <p:cNvSpPr>
                <a:spLocks noChangeShapeType="1"/>
              </p:cNvSpPr>
              <p:nvPr/>
            </p:nvSpPr>
            <p:spPr bwMode="auto">
              <a:xfrm>
                <a:off x="3737" y="2043"/>
                <a:ext cx="32" cy="24"/>
              </a:xfrm>
              <a:prstGeom prst="line">
                <a:avLst/>
              </a:prstGeom>
              <a:noFill/>
              <a:ln w="11113">
                <a:solidFill>
                  <a:srgbClr val="000000"/>
                </a:solidFill>
                <a:round/>
              </a:ln>
            </p:spPr>
            <p:txBody>
              <a:bodyPr/>
              <a:lstStyle/>
              <a:p>
                <a:endParaRPr lang="zh-CN" altLang="en-US"/>
              </a:p>
            </p:txBody>
          </p:sp>
          <p:sp>
            <p:nvSpPr>
              <p:cNvPr id="215353" name="Line 313"/>
              <p:cNvSpPr>
                <a:spLocks noChangeShapeType="1"/>
              </p:cNvSpPr>
              <p:nvPr/>
            </p:nvSpPr>
            <p:spPr bwMode="auto">
              <a:xfrm flipH="1" flipV="1">
                <a:off x="3384" y="1773"/>
                <a:ext cx="7" cy="4"/>
              </a:xfrm>
              <a:prstGeom prst="line">
                <a:avLst/>
              </a:prstGeom>
              <a:noFill/>
              <a:ln w="11113">
                <a:solidFill>
                  <a:srgbClr val="000000"/>
                </a:solidFill>
                <a:round/>
              </a:ln>
            </p:spPr>
            <p:txBody>
              <a:bodyPr/>
              <a:lstStyle/>
              <a:p>
                <a:endParaRPr lang="zh-CN" altLang="en-US"/>
              </a:p>
            </p:txBody>
          </p:sp>
          <p:sp>
            <p:nvSpPr>
              <p:cNvPr id="215354" name="Line 314"/>
              <p:cNvSpPr>
                <a:spLocks noChangeShapeType="1"/>
              </p:cNvSpPr>
              <p:nvPr/>
            </p:nvSpPr>
            <p:spPr bwMode="auto">
              <a:xfrm>
                <a:off x="3397" y="1784"/>
                <a:ext cx="333" cy="254"/>
              </a:xfrm>
              <a:prstGeom prst="line">
                <a:avLst/>
              </a:prstGeom>
              <a:noFill/>
              <a:ln w="11113">
                <a:solidFill>
                  <a:srgbClr val="000000"/>
                </a:solidFill>
                <a:round/>
              </a:ln>
            </p:spPr>
            <p:txBody>
              <a:bodyPr/>
              <a:lstStyle/>
              <a:p>
                <a:endParaRPr lang="zh-CN" altLang="en-US"/>
              </a:p>
            </p:txBody>
          </p:sp>
          <p:sp>
            <p:nvSpPr>
              <p:cNvPr id="215355" name="Line 315"/>
              <p:cNvSpPr>
                <a:spLocks noChangeShapeType="1"/>
              </p:cNvSpPr>
              <p:nvPr/>
            </p:nvSpPr>
            <p:spPr bwMode="auto">
              <a:xfrm flipH="1">
                <a:off x="3771" y="3118"/>
                <a:ext cx="1" cy="52"/>
              </a:xfrm>
              <a:prstGeom prst="line">
                <a:avLst/>
              </a:prstGeom>
              <a:noFill/>
              <a:ln w="11113">
                <a:solidFill>
                  <a:srgbClr val="000000"/>
                </a:solidFill>
                <a:round/>
              </a:ln>
            </p:spPr>
            <p:txBody>
              <a:bodyPr/>
              <a:lstStyle/>
              <a:p>
                <a:endParaRPr lang="zh-CN" altLang="en-US"/>
              </a:p>
            </p:txBody>
          </p:sp>
          <p:sp>
            <p:nvSpPr>
              <p:cNvPr id="215356" name="Line 316"/>
              <p:cNvSpPr>
                <a:spLocks noChangeShapeType="1"/>
              </p:cNvSpPr>
              <p:nvPr/>
            </p:nvSpPr>
            <p:spPr bwMode="auto">
              <a:xfrm flipV="1">
                <a:off x="3339" y="1808"/>
                <a:ext cx="1" cy="1"/>
              </a:xfrm>
              <a:prstGeom prst="line">
                <a:avLst/>
              </a:prstGeom>
              <a:noFill/>
              <a:ln w="11113">
                <a:solidFill>
                  <a:srgbClr val="000000"/>
                </a:solidFill>
                <a:round/>
              </a:ln>
            </p:spPr>
            <p:txBody>
              <a:bodyPr/>
              <a:lstStyle/>
              <a:p>
                <a:endParaRPr lang="zh-CN" altLang="en-US"/>
              </a:p>
            </p:txBody>
          </p:sp>
          <p:sp>
            <p:nvSpPr>
              <p:cNvPr id="215357" name="Line 317"/>
              <p:cNvSpPr>
                <a:spLocks noChangeShapeType="1"/>
              </p:cNvSpPr>
              <p:nvPr/>
            </p:nvSpPr>
            <p:spPr bwMode="auto">
              <a:xfrm>
                <a:off x="3361" y="1812"/>
                <a:ext cx="299" cy="227"/>
              </a:xfrm>
              <a:prstGeom prst="line">
                <a:avLst/>
              </a:prstGeom>
              <a:noFill/>
              <a:ln w="11113">
                <a:solidFill>
                  <a:srgbClr val="000000"/>
                </a:solidFill>
                <a:round/>
              </a:ln>
            </p:spPr>
            <p:txBody>
              <a:bodyPr/>
              <a:lstStyle/>
              <a:p>
                <a:endParaRPr lang="zh-CN" altLang="en-US"/>
              </a:p>
            </p:txBody>
          </p:sp>
          <p:sp>
            <p:nvSpPr>
              <p:cNvPr id="215358" name="Line 318"/>
              <p:cNvSpPr>
                <a:spLocks noChangeShapeType="1"/>
              </p:cNvSpPr>
              <p:nvPr/>
            </p:nvSpPr>
            <p:spPr bwMode="auto">
              <a:xfrm flipH="1" flipV="1">
                <a:off x="3361" y="1757"/>
                <a:ext cx="16" cy="11"/>
              </a:xfrm>
              <a:prstGeom prst="line">
                <a:avLst/>
              </a:prstGeom>
              <a:noFill/>
              <a:ln w="11113">
                <a:solidFill>
                  <a:srgbClr val="000000"/>
                </a:solidFill>
                <a:round/>
              </a:ln>
            </p:spPr>
            <p:txBody>
              <a:bodyPr/>
              <a:lstStyle/>
              <a:p>
                <a:endParaRPr lang="zh-CN" altLang="en-US"/>
              </a:p>
            </p:txBody>
          </p:sp>
          <p:sp>
            <p:nvSpPr>
              <p:cNvPr id="215359" name="Line 319"/>
              <p:cNvSpPr>
                <a:spLocks noChangeShapeType="1"/>
              </p:cNvSpPr>
              <p:nvPr/>
            </p:nvSpPr>
            <p:spPr bwMode="auto">
              <a:xfrm flipH="1">
                <a:off x="3333" y="1754"/>
                <a:ext cx="6" cy="2"/>
              </a:xfrm>
              <a:prstGeom prst="line">
                <a:avLst/>
              </a:prstGeom>
              <a:noFill/>
              <a:ln w="11113">
                <a:solidFill>
                  <a:srgbClr val="000000"/>
                </a:solidFill>
                <a:round/>
              </a:ln>
            </p:spPr>
            <p:txBody>
              <a:bodyPr/>
              <a:lstStyle/>
              <a:p>
                <a:endParaRPr lang="zh-CN" altLang="en-US"/>
              </a:p>
            </p:txBody>
          </p:sp>
          <p:sp>
            <p:nvSpPr>
              <p:cNvPr id="215360" name="Line 320"/>
              <p:cNvSpPr>
                <a:spLocks noChangeShapeType="1"/>
              </p:cNvSpPr>
              <p:nvPr/>
            </p:nvSpPr>
            <p:spPr bwMode="auto">
              <a:xfrm flipH="1">
                <a:off x="3350" y="1753"/>
                <a:ext cx="1" cy="50"/>
              </a:xfrm>
              <a:prstGeom prst="line">
                <a:avLst/>
              </a:prstGeom>
              <a:noFill/>
              <a:ln w="11113">
                <a:solidFill>
                  <a:srgbClr val="000000"/>
                </a:solidFill>
                <a:round/>
              </a:ln>
            </p:spPr>
            <p:txBody>
              <a:bodyPr/>
              <a:lstStyle/>
              <a:p>
                <a:endParaRPr lang="zh-CN" altLang="en-US"/>
              </a:p>
            </p:txBody>
          </p:sp>
          <p:sp>
            <p:nvSpPr>
              <p:cNvPr id="215361" name="Line 321"/>
              <p:cNvSpPr>
                <a:spLocks noChangeShapeType="1"/>
              </p:cNvSpPr>
              <p:nvPr/>
            </p:nvSpPr>
            <p:spPr bwMode="auto">
              <a:xfrm flipV="1">
                <a:off x="3322" y="1763"/>
                <a:ext cx="1" cy="33"/>
              </a:xfrm>
              <a:prstGeom prst="line">
                <a:avLst/>
              </a:prstGeom>
              <a:noFill/>
              <a:ln w="11113">
                <a:solidFill>
                  <a:srgbClr val="000000"/>
                </a:solidFill>
                <a:round/>
              </a:ln>
            </p:spPr>
            <p:txBody>
              <a:bodyPr/>
              <a:lstStyle/>
              <a:p>
                <a:endParaRPr lang="zh-CN" altLang="en-US"/>
              </a:p>
            </p:txBody>
          </p:sp>
          <p:sp>
            <p:nvSpPr>
              <p:cNvPr id="215362" name="Line 322"/>
              <p:cNvSpPr>
                <a:spLocks noChangeShapeType="1"/>
              </p:cNvSpPr>
              <p:nvPr/>
            </p:nvSpPr>
            <p:spPr bwMode="auto">
              <a:xfrm flipV="1">
                <a:off x="2989" y="1616"/>
                <a:ext cx="1" cy="17"/>
              </a:xfrm>
              <a:prstGeom prst="line">
                <a:avLst/>
              </a:prstGeom>
              <a:noFill/>
              <a:ln w="11113">
                <a:solidFill>
                  <a:srgbClr val="000000"/>
                </a:solidFill>
                <a:round/>
              </a:ln>
            </p:spPr>
            <p:txBody>
              <a:bodyPr/>
              <a:lstStyle/>
              <a:p>
                <a:endParaRPr lang="zh-CN" altLang="en-US"/>
              </a:p>
            </p:txBody>
          </p:sp>
          <p:sp>
            <p:nvSpPr>
              <p:cNvPr id="215363" name="Line 323"/>
              <p:cNvSpPr>
                <a:spLocks noChangeShapeType="1"/>
              </p:cNvSpPr>
              <p:nvPr/>
            </p:nvSpPr>
            <p:spPr bwMode="auto">
              <a:xfrm flipH="1">
                <a:off x="2971" y="1620"/>
                <a:ext cx="14" cy="6"/>
              </a:xfrm>
              <a:prstGeom prst="line">
                <a:avLst/>
              </a:prstGeom>
              <a:noFill/>
              <a:ln w="11113">
                <a:solidFill>
                  <a:srgbClr val="000000"/>
                </a:solidFill>
                <a:round/>
              </a:ln>
            </p:spPr>
            <p:txBody>
              <a:bodyPr/>
              <a:lstStyle/>
              <a:p>
                <a:endParaRPr lang="zh-CN" altLang="en-US"/>
              </a:p>
            </p:txBody>
          </p:sp>
          <p:sp>
            <p:nvSpPr>
              <p:cNvPr id="215364" name="Line 324"/>
              <p:cNvSpPr>
                <a:spLocks noChangeShapeType="1"/>
              </p:cNvSpPr>
              <p:nvPr/>
            </p:nvSpPr>
            <p:spPr bwMode="auto">
              <a:xfrm>
                <a:off x="2986" y="1607"/>
                <a:ext cx="1" cy="1"/>
              </a:xfrm>
              <a:prstGeom prst="line">
                <a:avLst/>
              </a:prstGeom>
              <a:noFill/>
              <a:ln w="11113">
                <a:solidFill>
                  <a:srgbClr val="000000"/>
                </a:solidFill>
                <a:round/>
              </a:ln>
            </p:spPr>
            <p:txBody>
              <a:bodyPr/>
              <a:lstStyle/>
              <a:p>
                <a:endParaRPr lang="zh-CN" altLang="en-US"/>
              </a:p>
            </p:txBody>
          </p:sp>
          <p:sp>
            <p:nvSpPr>
              <p:cNvPr id="215365" name="Line 325"/>
              <p:cNvSpPr>
                <a:spLocks noChangeShapeType="1"/>
              </p:cNvSpPr>
              <p:nvPr/>
            </p:nvSpPr>
            <p:spPr bwMode="auto">
              <a:xfrm flipH="1">
                <a:off x="2929" y="1591"/>
                <a:ext cx="1" cy="44"/>
              </a:xfrm>
              <a:prstGeom prst="line">
                <a:avLst/>
              </a:prstGeom>
              <a:noFill/>
              <a:ln w="11113">
                <a:solidFill>
                  <a:srgbClr val="000000"/>
                </a:solidFill>
                <a:round/>
              </a:ln>
            </p:spPr>
            <p:txBody>
              <a:bodyPr/>
              <a:lstStyle/>
              <a:p>
                <a:endParaRPr lang="zh-CN" altLang="en-US"/>
              </a:p>
            </p:txBody>
          </p:sp>
          <p:sp>
            <p:nvSpPr>
              <p:cNvPr id="215366" name="Line 326"/>
              <p:cNvSpPr>
                <a:spLocks noChangeShapeType="1"/>
              </p:cNvSpPr>
              <p:nvPr/>
            </p:nvSpPr>
            <p:spPr bwMode="auto">
              <a:xfrm flipV="1">
                <a:off x="3028" y="1590"/>
                <a:ext cx="14" cy="6"/>
              </a:xfrm>
              <a:prstGeom prst="line">
                <a:avLst/>
              </a:prstGeom>
              <a:noFill/>
              <a:ln w="11113">
                <a:solidFill>
                  <a:srgbClr val="000000"/>
                </a:solidFill>
                <a:round/>
              </a:ln>
            </p:spPr>
            <p:txBody>
              <a:bodyPr/>
              <a:lstStyle/>
              <a:p>
                <a:endParaRPr lang="zh-CN" altLang="en-US"/>
              </a:p>
            </p:txBody>
          </p:sp>
          <p:sp>
            <p:nvSpPr>
              <p:cNvPr id="215367" name="Line 327"/>
              <p:cNvSpPr>
                <a:spLocks noChangeShapeType="1"/>
              </p:cNvSpPr>
              <p:nvPr/>
            </p:nvSpPr>
            <p:spPr bwMode="auto">
              <a:xfrm flipH="1" flipV="1">
                <a:off x="2991" y="1561"/>
                <a:ext cx="51" cy="16"/>
              </a:xfrm>
              <a:prstGeom prst="line">
                <a:avLst/>
              </a:prstGeom>
              <a:noFill/>
              <a:ln w="11113">
                <a:solidFill>
                  <a:srgbClr val="000000"/>
                </a:solidFill>
                <a:round/>
              </a:ln>
            </p:spPr>
            <p:txBody>
              <a:bodyPr/>
              <a:lstStyle/>
              <a:p>
                <a:endParaRPr lang="zh-CN" altLang="en-US"/>
              </a:p>
            </p:txBody>
          </p:sp>
          <p:sp>
            <p:nvSpPr>
              <p:cNvPr id="215368" name="Line 328"/>
              <p:cNvSpPr>
                <a:spLocks noChangeShapeType="1"/>
              </p:cNvSpPr>
              <p:nvPr/>
            </p:nvSpPr>
            <p:spPr bwMode="auto">
              <a:xfrm>
                <a:off x="3378" y="1733"/>
                <a:ext cx="1" cy="33"/>
              </a:xfrm>
              <a:prstGeom prst="line">
                <a:avLst/>
              </a:prstGeom>
              <a:noFill/>
              <a:ln w="11113">
                <a:solidFill>
                  <a:srgbClr val="000000"/>
                </a:solidFill>
                <a:round/>
              </a:ln>
            </p:spPr>
            <p:txBody>
              <a:bodyPr/>
              <a:lstStyle/>
              <a:p>
                <a:endParaRPr lang="zh-CN" altLang="en-US"/>
              </a:p>
            </p:txBody>
          </p:sp>
          <p:sp>
            <p:nvSpPr>
              <p:cNvPr id="215369" name="Line 329"/>
              <p:cNvSpPr>
                <a:spLocks noChangeShapeType="1"/>
              </p:cNvSpPr>
              <p:nvPr/>
            </p:nvSpPr>
            <p:spPr bwMode="auto">
              <a:xfrm flipV="1">
                <a:off x="3406" y="1724"/>
                <a:ext cx="1" cy="49"/>
              </a:xfrm>
              <a:prstGeom prst="line">
                <a:avLst/>
              </a:prstGeom>
              <a:noFill/>
              <a:ln w="11113">
                <a:solidFill>
                  <a:srgbClr val="000000"/>
                </a:solidFill>
                <a:round/>
              </a:ln>
            </p:spPr>
            <p:txBody>
              <a:bodyPr/>
              <a:lstStyle/>
              <a:p>
                <a:endParaRPr lang="zh-CN" altLang="en-US"/>
              </a:p>
            </p:txBody>
          </p:sp>
          <p:sp>
            <p:nvSpPr>
              <p:cNvPr id="215370" name="Line 330"/>
              <p:cNvSpPr>
                <a:spLocks noChangeShapeType="1"/>
              </p:cNvSpPr>
              <p:nvPr/>
            </p:nvSpPr>
            <p:spPr bwMode="auto">
              <a:xfrm flipH="1">
                <a:off x="3395" y="1778"/>
                <a:ext cx="1" cy="1"/>
              </a:xfrm>
              <a:prstGeom prst="line">
                <a:avLst/>
              </a:prstGeom>
              <a:noFill/>
              <a:ln w="11113">
                <a:solidFill>
                  <a:srgbClr val="000000"/>
                </a:solidFill>
                <a:round/>
              </a:ln>
            </p:spPr>
            <p:txBody>
              <a:bodyPr/>
              <a:lstStyle/>
              <a:p>
                <a:endParaRPr lang="zh-CN" altLang="en-US"/>
              </a:p>
            </p:txBody>
          </p:sp>
          <p:sp>
            <p:nvSpPr>
              <p:cNvPr id="215371" name="Line 331"/>
              <p:cNvSpPr>
                <a:spLocks noChangeShapeType="1"/>
              </p:cNvSpPr>
              <p:nvPr/>
            </p:nvSpPr>
            <p:spPr bwMode="auto">
              <a:xfrm flipV="1">
                <a:off x="3388" y="1723"/>
                <a:ext cx="7" cy="2"/>
              </a:xfrm>
              <a:prstGeom prst="line">
                <a:avLst/>
              </a:prstGeom>
              <a:noFill/>
              <a:ln w="11113">
                <a:solidFill>
                  <a:srgbClr val="000000"/>
                </a:solidFill>
                <a:round/>
              </a:ln>
            </p:spPr>
            <p:txBody>
              <a:bodyPr/>
              <a:lstStyle/>
              <a:p>
                <a:endParaRPr lang="zh-CN" altLang="en-US"/>
              </a:p>
            </p:txBody>
          </p:sp>
          <p:sp>
            <p:nvSpPr>
              <p:cNvPr id="215372" name="Line 332"/>
              <p:cNvSpPr>
                <a:spLocks noChangeShapeType="1"/>
              </p:cNvSpPr>
              <p:nvPr/>
            </p:nvSpPr>
            <p:spPr bwMode="auto">
              <a:xfrm>
                <a:off x="3417" y="1726"/>
                <a:ext cx="406" cy="311"/>
              </a:xfrm>
              <a:prstGeom prst="line">
                <a:avLst/>
              </a:prstGeom>
              <a:noFill/>
              <a:ln w="11113">
                <a:solidFill>
                  <a:srgbClr val="000000"/>
                </a:solidFill>
                <a:round/>
              </a:ln>
            </p:spPr>
            <p:txBody>
              <a:bodyPr/>
              <a:lstStyle/>
              <a:p>
                <a:endParaRPr lang="zh-CN" altLang="en-US"/>
              </a:p>
            </p:txBody>
          </p:sp>
          <p:sp>
            <p:nvSpPr>
              <p:cNvPr id="215373" name="Line 333"/>
              <p:cNvSpPr>
                <a:spLocks noChangeShapeType="1"/>
              </p:cNvSpPr>
              <p:nvPr/>
            </p:nvSpPr>
            <p:spPr bwMode="auto">
              <a:xfrm flipV="1">
                <a:off x="3046" y="1586"/>
                <a:ext cx="1" cy="18"/>
              </a:xfrm>
              <a:prstGeom prst="line">
                <a:avLst/>
              </a:prstGeom>
              <a:noFill/>
              <a:ln w="11113">
                <a:solidFill>
                  <a:srgbClr val="000000"/>
                </a:solidFill>
                <a:round/>
              </a:ln>
            </p:spPr>
            <p:txBody>
              <a:bodyPr/>
              <a:lstStyle/>
              <a:p>
                <a:endParaRPr lang="zh-CN" altLang="en-US"/>
              </a:p>
            </p:txBody>
          </p:sp>
          <p:sp>
            <p:nvSpPr>
              <p:cNvPr id="215374" name="Line 334"/>
              <p:cNvSpPr>
                <a:spLocks noChangeShapeType="1"/>
              </p:cNvSpPr>
              <p:nvPr/>
            </p:nvSpPr>
            <p:spPr bwMode="auto">
              <a:xfrm>
                <a:off x="3779" y="3119"/>
                <a:ext cx="46" cy="22"/>
              </a:xfrm>
              <a:prstGeom prst="line">
                <a:avLst/>
              </a:prstGeom>
              <a:noFill/>
              <a:ln w="11113">
                <a:solidFill>
                  <a:srgbClr val="000000"/>
                </a:solidFill>
                <a:round/>
              </a:ln>
            </p:spPr>
            <p:txBody>
              <a:bodyPr/>
              <a:lstStyle/>
              <a:p>
                <a:endParaRPr lang="zh-CN" altLang="en-US"/>
              </a:p>
            </p:txBody>
          </p:sp>
          <p:sp>
            <p:nvSpPr>
              <p:cNvPr id="215375" name="Line 335"/>
              <p:cNvSpPr>
                <a:spLocks noChangeShapeType="1"/>
              </p:cNvSpPr>
              <p:nvPr/>
            </p:nvSpPr>
            <p:spPr bwMode="auto">
              <a:xfrm flipV="1">
                <a:off x="3826" y="2041"/>
                <a:ext cx="1" cy="1103"/>
              </a:xfrm>
              <a:prstGeom prst="line">
                <a:avLst/>
              </a:prstGeom>
              <a:noFill/>
              <a:ln w="11113">
                <a:solidFill>
                  <a:srgbClr val="000000"/>
                </a:solidFill>
                <a:round/>
              </a:ln>
            </p:spPr>
            <p:txBody>
              <a:bodyPr/>
              <a:lstStyle/>
              <a:p>
                <a:endParaRPr lang="zh-CN" altLang="en-US"/>
              </a:p>
            </p:txBody>
          </p:sp>
          <p:sp>
            <p:nvSpPr>
              <p:cNvPr id="215376" name="Line 336"/>
              <p:cNvSpPr>
                <a:spLocks noChangeShapeType="1"/>
              </p:cNvSpPr>
              <p:nvPr/>
            </p:nvSpPr>
            <p:spPr bwMode="auto">
              <a:xfrm flipH="1" flipV="1">
                <a:off x="3417" y="1783"/>
                <a:ext cx="299" cy="227"/>
              </a:xfrm>
              <a:prstGeom prst="line">
                <a:avLst/>
              </a:prstGeom>
              <a:noFill/>
              <a:ln w="11113">
                <a:solidFill>
                  <a:srgbClr val="000000"/>
                </a:solidFill>
                <a:round/>
              </a:ln>
            </p:spPr>
            <p:txBody>
              <a:bodyPr/>
              <a:lstStyle/>
              <a:p>
                <a:endParaRPr lang="zh-CN" altLang="en-US"/>
              </a:p>
            </p:txBody>
          </p:sp>
          <p:sp>
            <p:nvSpPr>
              <p:cNvPr id="215377" name="Line 337"/>
              <p:cNvSpPr>
                <a:spLocks noChangeShapeType="1"/>
              </p:cNvSpPr>
              <p:nvPr/>
            </p:nvSpPr>
            <p:spPr bwMode="auto">
              <a:xfrm flipV="1">
                <a:off x="2983" y="1561"/>
                <a:ext cx="1" cy="44"/>
              </a:xfrm>
              <a:prstGeom prst="line">
                <a:avLst/>
              </a:prstGeom>
              <a:noFill/>
              <a:ln w="11113">
                <a:solidFill>
                  <a:srgbClr val="000000"/>
                </a:solidFill>
                <a:round/>
              </a:ln>
            </p:spPr>
            <p:txBody>
              <a:bodyPr/>
              <a:lstStyle/>
              <a:p>
                <a:endParaRPr lang="zh-CN" altLang="en-US"/>
              </a:p>
            </p:txBody>
          </p:sp>
          <p:sp>
            <p:nvSpPr>
              <p:cNvPr id="215378" name="Freeform 338"/>
              <p:cNvSpPr/>
              <p:nvPr/>
            </p:nvSpPr>
            <p:spPr bwMode="auto">
              <a:xfrm>
                <a:off x="2051" y="2433"/>
                <a:ext cx="11" cy="2"/>
              </a:xfrm>
              <a:custGeom>
                <a:avLst/>
                <a:gdLst/>
                <a:ahLst/>
                <a:cxnLst>
                  <a:cxn ang="0">
                    <a:pos x="0" y="2"/>
                  </a:cxn>
                  <a:cxn ang="0">
                    <a:pos x="18" y="5"/>
                  </a:cxn>
                  <a:cxn ang="0">
                    <a:pos x="32" y="0"/>
                  </a:cxn>
                  <a:cxn ang="0">
                    <a:pos x="33" y="0"/>
                  </a:cxn>
                </a:cxnLst>
                <a:rect l="0" t="0" r="r" b="b"/>
                <a:pathLst>
                  <a:path w="33" h="5">
                    <a:moveTo>
                      <a:pt x="0" y="2"/>
                    </a:moveTo>
                    <a:lnTo>
                      <a:pt x="18" y="5"/>
                    </a:lnTo>
                    <a:lnTo>
                      <a:pt x="32" y="0"/>
                    </a:lnTo>
                    <a:lnTo>
                      <a:pt x="33" y="0"/>
                    </a:lnTo>
                  </a:path>
                </a:pathLst>
              </a:custGeom>
              <a:noFill/>
              <a:ln w="11113">
                <a:solidFill>
                  <a:srgbClr val="000000"/>
                </a:solidFill>
                <a:prstDash val="solid"/>
                <a:round/>
              </a:ln>
            </p:spPr>
            <p:txBody>
              <a:bodyPr/>
              <a:lstStyle/>
              <a:p>
                <a:endParaRPr lang="zh-CN" altLang="en-US"/>
              </a:p>
            </p:txBody>
          </p:sp>
          <p:sp>
            <p:nvSpPr>
              <p:cNvPr id="215379" name="Freeform 339"/>
              <p:cNvSpPr/>
              <p:nvPr/>
            </p:nvSpPr>
            <p:spPr bwMode="auto">
              <a:xfrm>
                <a:off x="2049" y="2489"/>
                <a:ext cx="11" cy="2"/>
              </a:xfrm>
              <a:custGeom>
                <a:avLst/>
                <a:gdLst/>
                <a:ahLst/>
                <a:cxnLst>
                  <a:cxn ang="0">
                    <a:pos x="0" y="1"/>
                  </a:cxn>
                  <a:cxn ang="0">
                    <a:pos x="17" y="4"/>
                  </a:cxn>
                  <a:cxn ang="0">
                    <a:pos x="31" y="0"/>
                  </a:cxn>
                  <a:cxn ang="0">
                    <a:pos x="33" y="0"/>
                  </a:cxn>
                </a:cxnLst>
                <a:rect l="0" t="0" r="r" b="b"/>
                <a:pathLst>
                  <a:path w="33" h="4">
                    <a:moveTo>
                      <a:pt x="0" y="1"/>
                    </a:moveTo>
                    <a:lnTo>
                      <a:pt x="17" y="4"/>
                    </a:lnTo>
                    <a:lnTo>
                      <a:pt x="31" y="0"/>
                    </a:lnTo>
                    <a:lnTo>
                      <a:pt x="33" y="0"/>
                    </a:lnTo>
                  </a:path>
                </a:pathLst>
              </a:custGeom>
              <a:noFill/>
              <a:ln w="11113">
                <a:solidFill>
                  <a:srgbClr val="000000"/>
                </a:solidFill>
                <a:prstDash val="solid"/>
                <a:round/>
              </a:ln>
            </p:spPr>
            <p:txBody>
              <a:bodyPr/>
              <a:lstStyle/>
              <a:p>
                <a:endParaRPr lang="zh-CN" altLang="en-US"/>
              </a:p>
            </p:txBody>
          </p:sp>
          <p:sp>
            <p:nvSpPr>
              <p:cNvPr id="215380" name="Freeform 340"/>
              <p:cNvSpPr/>
              <p:nvPr/>
            </p:nvSpPr>
            <p:spPr bwMode="auto">
              <a:xfrm>
                <a:off x="2075" y="2425"/>
                <a:ext cx="14" cy="2"/>
              </a:xfrm>
              <a:custGeom>
                <a:avLst/>
                <a:gdLst/>
                <a:ahLst/>
                <a:cxnLst>
                  <a:cxn ang="0">
                    <a:pos x="43" y="8"/>
                  </a:cxn>
                  <a:cxn ang="0">
                    <a:pos x="28" y="2"/>
                  </a:cxn>
                  <a:cxn ang="0">
                    <a:pos x="11" y="0"/>
                  </a:cxn>
                  <a:cxn ang="0">
                    <a:pos x="0" y="4"/>
                  </a:cxn>
                </a:cxnLst>
                <a:rect l="0" t="0" r="r" b="b"/>
                <a:pathLst>
                  <a:path w="43" h="8">
                    <a:moveTo>
                      <a:pt x="43" y="8"/>
                    </a:moveTo>
                    <a:lnTo>
                      <a:pt x="28" y="2"/>
                    </a:lnTo>
                    <a:lnTo>
                      <a:pt x="11" y="0"/>
                    </a:lnTo>
                    <a:lnTo>
                      <a:pt x="0" y="4"/>
                    </a:lnTo>
                  </a:path>
                </a:pathLst>
              </a:custGeom>
              <a:noFill/>
              <a:ln w="11113">
                <a:solidFill>
                  <a:srgbClr val="000000"/>
                </a:solidFill>
                <a:prstDash val="solid"/>
                <a:round/>
              </a:ln>
            </p:spPr>
            <p:txBody>
              <a:bodyPr/>
              <a:lstStyle/>
              <a:p>
                <a:endParaRPr lang="zh-CN" altLang="en-US"/>
              </a:p>
            </p:txBody>
          </p:sp>
          <p:sp>
            <p:nvSpPr>
              <p:cNvPr id="215381" name="Freeform 341"/>
              <p:cNvSpPr/>
              <p:nvPr/>
            </p:nvSpPr>
            <p:spPr bwMode="auto">
              <a:xfrm>
                <a:off x="2074" y="2481"/>
                <a:ext cx="15" cy="3"/>
              </a:xfrm>
              <a:custGeom>
                <a:avLst/>
                <a:gdLst/>
                <a:ahLst/>
                <a:cxnLst>
                  <a:cxn ang="0">
                    <a:pos x="43" y="7"/>
                  </a:cxn>
                  <a:cxn ang="0">
                    <a:pos x="28" y="1"/>
                  </a:cxn>
                  <a:cxn ang="0">
                    <a:pos x="10" y="0"/>
                  </a:cxn>
                  <a:cxn ang="0">
                    <a:pos x="0" y="4"/>
                  </a:cxn>
                </a:cxnLst>
                <a:rect l="0" t="0" r="r" b="b"/>
                <a:pathLst>
                  <a:path w="43" h="7">
                    <a:moveTo>
                      <a:pt x="43" y="7"/>
                    </a:moveTo>
                    <a:lnTo>
                      <a:pt x="28" y="1"/>
                    </a:lnTo>
                    <a:lnTo>
                      <a:pt x="10" y="0"/>
                    </a:lnTo>
                    <a:lnTo>
                      <a:pt x="0" y="4"/>
                    </a:lnTo>
                  </a:path>
                </a:pathLst>
              </a:custGeom>
              <a:noFill/>
              <a:ln w="11113">
                <a:solidFill>
                  <a:srgbClr val="000000"/>
                </a:solidFill>
                <a:prstDash val="solid"/>
                <a:round/>
              </a:ln>
            </p:spPr>
            <p:txBody>
              <a:bodyPr/>
              <a:lstStyle/>
              <a:p>
                <a:endParaRPr lang="zh-CN" altLang="en-US"/>
              </a:p>
            </p:txBody>
          </p:sp>
          <p:sp>
            <p:nvSpPr>
              <p:cNvPr id="215382" name="Freeform 342"/>
              <p:cNvSpPr/>
              <p:nvPr/>
            </p:nvSpPr>
            <p:spPr bwMode="auto">
              <a:xfrm>
                <a:off x="1721" y="2284"/>
                <a:ext cx="2" cy="7"/>
              </a:xfrm>
              <a:custGeom>
                <a:avLst/>
                <a:gdLst/>
                <a:ahLst/>
                <a:cxnLst>
                  <a:cxn ang="0">
                    <a:pos x="0" y="20"/>
                  </a:cxn>
                  <a:cxn ang="0">
                    <a:pos x="6" y="15"/>
                  </a:cxn>
                  <a:cxn ang="0">
                    <a:pos x="6" y="6"/>
                  </a:cxn>
                  <a:cxn ang="0">
                    <a:pos x="3" y="1"/>
                  </a:cxn>
                  <a:cxn ang="0">
                    <a:pos x="0" y="0"/>
                  </a:cxn>
                </a:cxnLst>
                <a:rect l="0" t="0" r="r" b="b"/>
                <a:pathLst>
                  <a:path w="6" h="20">
                    <a:moveTo>
                      <a:pt x="0" y="20"/>
                    </a:moveTo>
                    <a:lnTo>
                      <a:pt x="6" y="15"/>
                    </a:lnTo>
                    <a:lnTo>
                      <a:pt x="6" y="6"/>
                    </a:lnTo>
                    <a:lnTo>
                      <a:pt x="3" y="1"/>
                    </a:lnTo>
                    <a:lnTo>
                      <a:pt x="0" y="0"/>
                    </a:lnTo>
                  </a:path>
                </a:pathLst>
              </a:custGeom>
              <a:noFill/>
              <a:ln w="11113">
                <a:solidFill>
                  <a:srgbClr val="000000"/>
                </a:solidFill>
                <a:prstDash val="solid"/>
                <a:round/>
              </a:ln>
            </p:spPr>
            <p:txBody>
              <a:bodyPr/>
              <a:lstStyle/>
              <a:p>
                <a:endParaRPr lang="zh-CN" altLang="en-US"/>
              </a:p>
            </p:txBody>
          </p:sp>
          <p:sp>
            <p:nvSpPr>
              <p:cNvPr id="215383" name="Freeform 343"/>
              <p:cNvSpPr/>
              <p:nvPr/>
            </p:nvSpPr>
            <p:spPr bwMode="auto">
              <a:xfrm>
                <a:off x="1700" y="2523"/>
                <a:ext cx="6" cy="11"/>
              </a:xfrm>
              <a:custGeom>
                <a:avLst/>
                <a:gdLst/>
                <a:ahLst/>
                <a:cxnLst>
                  <a:cxn ang="0">
                    <a:pos x="18" y="0"/>
                  </a:cxn>
                  <a:cxn ang="0">
                    <a:pos x="8" y="8"/>
                  </a:cxn>
                  <a:cxn ang="0">
                    <a:pos x="1" y="22"/>
                  </a:cxn>
                  <a:cxn ang="0">
                    <a:pos x="0" y="31"/>
                  </a:cxn>
                </a:cxnLst>
                <a:rect l="0" t="0" r="r" b="b"/>
                <a:pathLst>
                  <a:path w="18" h="31">
                    <a:moveTo>
                      <a:pt x="18" y="0"/>
                    </a:moveTo>
                    <a:lnTo>
                      <a:pt x="8" y="8"/>
                    </a:lnTo>
                    <a:lnTo>
                      <a:pt x="1" y="22"/>
                    </a:lnTo>
                    <a:lnTo>
                      <a:pt x="0" y="31"/>
                    </a:lnTo>
                  </a:path>
                </a:pathLst>
              </a:custGeom>
              <a:noFill/>
              <a:ln w="11113">
                <a:solidFill>
                  <a:srgbClr val="000000"/>
                </a:solidFill>
                <a:prstDash val="solid"/>
                <a:round/>
              </a:ln>
            </p:spPr>
            <p:txBody>
              <a:bodyPr/>
              <a:lstStyle/>
              <a:p>
                <a:endParaRPr lang="zh-CN" altLang="en-US"/>
              </a:p>
            </p:txBody>
          </p:sp>
          <p:sp>
            <p:nvSpPr>
              <p:cNvPr id="215384" name="Freeform 344"/>
              <p:cNvSpPr/>
              <p:nvPr/>
            </p:nvSpPr>
            <p:spPr bwMode="auto">
              <a:xfrm>
                <a:off x="1706" y="2512"/>
                <a:ext cx="7" cy="11"/>
              </a:xfrm>
              <a:custGeom>
                <a:avLst/>
                <a:gdLst/>
                <a:ahLst/>
                <a:cxnLst>
                  <a:cxn ang="0">
                    <a:pos x="0" y="33"/>
                  </a:cxn>
                  <a:cxn ang="0">
                    <a:pos x="11" y="24"/>
                  </a:cxn>
                  <a:cxn ang="0">
                    <a:pos x="18" y="10"/>
                  </a:cxn>
                  <a:cxn ang="0">
                    <a:pos x="19" y="0"/>
                  </a:cxn>
                </a:cxnLst>
                <a:rect l="0" t="0" r="r" b="b"/>
                <a:pathLst>
                  <a:path w="19" h="33">
                    <a:moveTo>
                      <a:pt x="0" y="33"/>
                    </a:moveTo>
                    <a:lnTo>
                      <a:pt x="11" y="24"/>
                    </a:lnTo>
                    <a:lnTo>
                      <a:pt x="18" y="10"/>
                    </a:lnTo>
                    <a:lnTo>
                      <a:pt x="19" y="0"/>
                    </a:lnTo>
                  </a:path>
                </a:pathLst>
              </a:custGeom>
              <a:noFill/>
              <a:ln w="11113">
                <a:solidFill>
                  <a:srgbClr val="000000"/>
                </a:solidFill>
                <a:prstDash val="solid"/>
                <a:round/>
              </a:ln>
            </p:spPr>
            <p:txBody>
              <a:bodyPr/>
              <a:lstStyle/>
              <a:p>
                <a:endParaRPr lang="zh-CN" altLang="en-US"/>
              </a:p>
            </p:txBody>
          </p:sp>
          <p:sp>
            <p:nvSpPr>
              <p:cNvPr id="215385" name="Freeform 345"/>
              <p:cNvSpPr/>
              <p:nvPr/>
            </p:nvSpPr>
            <p:spPr bwMode="auto">
              <a:xfrm>
                <a:off x="1706" y="2404"/>
                <a:ext cx="7" cy="11"/>
              </a:xfrm>
              <a:custGeom>
                <a:avLst/>
                <a:gdLst/>
                <a:ahLst/>
                <a:cxnLst>
                  <a:cxn ang="0">
                    <a:pos x="21" y="33"/>
                  </a:cxn>
                  <a:cxn ang="0">
                    <a:pos x="18" y="18"/>
                  </a:cxn>
                  <a:cxn ang="0">
                    <a:pos x="8" y="6"/>
                  </a:cxn>
                  <a:cxn ang="0">
                    <a:pos x="0" y="0"/>
                  </a:cxn>
                </a:cxnLst>
                <a:rect l="0" t="0" r="r" b="b"/>
                <a:pathLst>
                  <a:path w="21" h="33">
                    <a:moveTo>
                      <a:pt x="21" y="33"/>
                    </a:moveTo>
                    <a:lnTo>
                      <a:pt x="18" y="18"/>
                    </a:lnTo>
                    <a:lnTo>
                      <a:pt x="8" y="6"/>
                    </a:lnTo>
                    <a:lnTo>
                      <a:pt x="0" y="0"/>
                    </a:lnTo>
                  </a:path>
                </a:pathLst>
              </a:custGeom>
              <a:noFill/>
              <a:ln w="11113">
                <a:solidFill>
                  <a:srgbClr val="000000"/>
                </a:solidFill>
                <a:prstDash val="solid"/>
                <a:round/>
              </a:ln>
            </p:spPr>
            <p:txBody>
              <a:bodyPr/>
              <a:lstStyle/>
              <a:p>
                <a:endParaRPr lang="zh-CN" altLang="en-US"/>
              </a:p>
            </p:txBody>
          </p:sp>
          <p:sp>
            <p:nvSpPr>
              <p:cNvPr id="215386" name="Freeform 346"/>
              <p:cNvSpPr/>
              <p:nvPr/>
            </p:nvSpPr>
            <p:spPr bwMode="auto">
              <a:xfrm>
                <a:off x="1700" y="2394"/>
                <a:ext cx="7" cy="10"/>
              </a:xfrm>
              <a:custGeom>
                <a:avLst/>
                <a:gdLst/>
                <a:ahLst/>
                <a:cxnLst>
                  <a:cxn ang="0">
                    <a:pos x="0" y="0"/>
                  </a:cxn>
                  <a:cxn ang="0">
                    <a:pos x="4" y="15"/>
                  </a:cxn>
                  <a:cxn ang="0">
                    <a:pos x="13" y="27"/>
                  </a:cxn>
                  <a:cxn ang="0">
                    <a:pos x="21" y="32"/>
                  </a:cxn>
                </a:cxnLst>
                <a:rect l="0" t="0" r="r" b="b"/>
                <a:pathLst>
                  <a:path w="21" h="32">
                    <a:moveTo>
                      <a:pt x="0" y="0"/>
                    </a:moveTo>
                    <a:lnTo>
                      <a:pt x="4" y="15"/>
                    </a:lnTo>
                    <a:lnTo>
                      <a:pt x="13" y="27"/>
                    </a:lnTo>
                    <a:lnTo>
                      <a:pt x="21" y="32"/>
                    </a:lnTo>
                  </a:path>
                </a:pathLst>
              </a:custGeom>
              <a:noFill/>
              <a:ln w="11113">
                <a:solidFill>
                  <a:srgbClr val="000000"/>
                </a:solidFill>
                <a:prstDash val="solid"/>
                <a:round/>
              </a:ln>
            </p:spPr>
            <p:txBody>
              <a:bodyPr/>
              <a:lstStyle/>
              <a:p>
                <a:endParaRPr lang="zh-CN" altLang="en-US"/>
              </a:p>
            </p:txBody>
          </p:sp>
          <p:sp>
            <p:nvSpPr>
              <p:cNvPr id="215387" name="Freeform 347"/>
              <p:cNvSpPr/>
              <p:nvPr/>
            </p:nvSpPr>
            <p:spPr bwMode="auto">
              <a:xfrm>
                <a:off x="1738" y="2378"/>
                <a:ext cx="17" cy="18"/>
              </a:xfrm>
              <a:custGeom>
                <a:avLst/>
                <a:gdLst/>
                <a:ahLst/>
                <a:cxnLst>
                  <a:cxn ang="0">
                    <a:pos x="49" y="0"/>
                  </a:cxn>
                  <a:cxn ang="0">
                    <a:pos x="32" y="5"/>
                  </a:cxn>
                  <a:cxn ang="0">
                    <a:pos x="16" y="14"/>
                  </a:cxn>
                  <a:cxn ang="0">
                    <a:pos x="6" y="28"/>
                  </a:cxn>
                  <a:cxn ang="0">
                    <a:pos x="0" y="47"/>
                  </a:cxn>
                  <a:cxn ang="0">
                    <a:pos x="0" y="54"/>
                  </a:cxn>
                </a:cxnLst>
                <a:rect l="0" t="0" r="r" b="b"/>
                <a:pathLst>
                  <a:path w="49" h="54">
                    <a:moveTo>
                      <a:pt x="49" y="0"/>
                    </a:moveTo>
                    <a:lnTo>
                      <a:pt x="32" y="5"/>
                    </a:lnTo>
                    <a:lnTo>
                      <a:pt x="16" y="14"/>
                    </a:lnTo>
                    <a:lnTo>
                      <a:pt x="6" y="28"/>
                    </a:lnTo>
                    <a:lnTo>
                      <a:pt x="0" y="47"/>
                    </a:lnTo>
                    <a:lnTo>
                      <a:pt x="0" y="54"/>
                    </a:lnTo>
                  </a:path>
                </a:pathLst>
              </a:custGeom>
              <a:noFill/>
              <a:ln w="11113">
                <a:solidFill>
                  <a:srgbClr val="000000"/>
                </a:solidFill>
                <a:prstDash val="solid"/>
                <a:round/>
              </a:ln>
            </p:spPr>
            <p:txBody>
              <a:bodyPr/>
              <a:lstStyle/>
              <a:p>
                <a:endParaRPr lang="zh-CN" altLang="en-US"/>
              </a:p>
            </p:txBody>
          </p:sp>
          <p:sp>
            <p:nvSpPr>
              <p:cNvPr id="215388" name="Freeform 348"/>
              <p:cNvSpPr/>
              <p:nvPr/>
            </p:nvSpPr>
            <p:spPr bwMode="auto">
              <a:xfrm>
                <a:off x="1729" y="2379"/>
                <a:ext cx="35" cy="25"/>
              </a:xfrm>
              <a:custGeom>
                <a:avLst/>
                <a:gdLst/>
                <a:ahLst/>
                <a:cxnLst>
                  <a:cxn ang="0">
                    <a:pos x="105" y="3"/>
                  </a:cxn>
                  <a:cxn ang="0">
                    <a:pos x="77" y="0"/>
                  </a:cxn>
                  <a:cxn ang="0">
                    <a:pos x="54" y="3"/>
                  </a:cxn>
                  <a:cxn ang="0">
                    <a:pos x="34" y="13"/>
                  </a:cxn>
                  <a:cxn ang="0">
                    <a:pos x="19" y="26"/>
                  </a:cxn>
                  <a:cxn ang="0">
                    <a:pos x="6" y="48"/>
                  </a:cxn>
                  <a:cxn ang="0">
                    <a:pos x="0" y="72"/>
                  </a:cxn>
                  <a:cxn ang="0">
                    <a:pos x="1" y="75"/>
                  </a:cxn>
                </a:cxnLst>
                <a:rect l="0" t="0" r="r" b="b"/>
                <a:pathLst>
                  <a:path w="105" h="75">
                    <a:moveTo>
                      <a:pt x="105" y="3"/>
                    </a:moveTo>
                    <a:lnTo>
                      <a:pt x="77" y="0"/>
                    </a:lnTo>
                    <a:lnTo>
                      <a:pt x="54" y="3"/>
                    </a:lnTo>
                    <a:lnTo>
                      <a:pt x="34" y="13"/>
                    </a:lnTo>
                    <a:lnTo>
                      <a:pt x="19" y="26"/>
                    </a:lnTo>
                    <a:lnTo>
                      <a:pt x="6" y="48"/>
                    </a:lnTo>
                    <a:lnTo>
                      <a:pt x="0" y="72"/>
                    </a:lnTo>
                    <a:lnTo>
                      <a:pt x="1" y="75"/>
                    </a:lnTo>
                  </a:path>
                </a:pathLst>
              </a:custGeom>
              <a:noFill/>
              <a:ln w="11113">
                <a:solidFill>
                  <a:srgbClr val="000000"/>
                </a:solidFill>
                <a:prstDash val="solid"/>
                <a:round/>
              </a:ln>
            </p:spPr>
            <p:txBody>
              <a:bodyPr/>
              <a:lstStyle/>
              <a:p>
                <a:endParaRPr lang="zh-CN" altLang="en-US"/>
              </a:p>
            </p:txBody>
          </p:sp>
          <p:sp>
            <p:nvSpPr>
              <p:cNvPr id="215389" name="Freeform 349"/>
              <p:cNvSpPr/>
              <p:nvPr/>
            </p:nvSpPr>
            <p:spPr bwMode="auto">
              <a:xfrm>
                <a:off x="1730" y="2404"/>
                <a:ext cx="5" cy="9"/>
              </a:xfrm>
              <a:custGeom>
                <a:avLst/>
                <a:gdLst/>
                <a:ahLst/>
                <a:cxnLst>
                  <a:cxn ang="0">
                    <a:pos x="0" y="0"/>
                  </a:cxn>
                  <a:cxn ang="0">
                    <a:pos x="3" y="14"/>
                  </a:cxn>
                  <a:cxn ang="0">
                    <a:pos x="12" y="26"/>
                  </a:cxn>
                  <a:cxn ang="0">
                    <a:pos x="14" y="27"/>
                  </a:cxn>
                </a:cxnLst>
                <a:rect l="0" t="0" r="r" b="b"/>
                <a:pathLst>
                  <a:path w="14" h="27">
                    <a:moveTo>
                      <a:pt x="0" y="0"/>
                    </a:moveTo>
                    <a:lnTo>
                      <a:pt x="3" y="14"/>
                    </a:lnTo>
                    <a:lnTo>
                      <a:pt x="12" y="26"/>
                    </a:lnTo>
                    <a:lnTo>
                      <a:pt x="14" y="27"/>
                    </a:lnTo>
                  </a:path>
                </a:pathLst>
              </a:custGeom>
              <a:noFill/>
              <a:ln w="11113">
                <a:solidFill>
                  <a:srgbClr val="000000"/>
                </a:solidFill>
                <a:prstDash val="solid"/>
                <a:round/>
              </a:ln>
            </p:spPr>
            <p:txBody>
              <a:bodyPr/>
              <a:lstStyle/>
              <a:p>
                <a:endParaRPr lang="zh-CN" altLang="en-US"/>
              </a:p>
            </p:txBody>
          </p:sp>
          <p:sp>
            <p:nvSpPr>
              <p:cNvPr id="215390" name="Freeform 350"/>
              <p:cNvSpPr/>
              <p:nvPr/>
            </p:nvSpPr>
            <p:spPr bwMode="auto">
              <a:xfrm>
                <a:off x="1735" y="2413"/>
                <a:ext cx="4" cy="6"/>
              </a:xfrm>
              <a:custGeom>
                <a:avLst/>
                <a:gdLst/>
                <a:ahLst/>
                <a:cxnLst>
                  <a:cxn ang="0">
                    <a:pos x="11" y="20"/>
                  </a:cxn>
                  <a:cxn ang="0">
                    <a:pos x="7" y="8"/>
                  </a:cxn>
                  <a:cxn ang="0">
                    <a:pos x="0" y="0"/>
                  </a:cxn>
                </a:cxnLst>
                <a:rect l="0" t="0" r="r" b="b"/>
                <a:pathLst>
                  <a:path w="11" h="20">
                    <a:moveTo>
                      <a:pt x="11" y="20"/>
                    </a:moveTo>
                    <a:lnTo>
                      <a:pt x="7" y="8"/>
                    </a:lnTo>
                    <a:lnTo>
                      <a:pt x="0" y="0"/>
                    </a:lnTo>
                  </a:path>
                </a:pathLst>
              </a:custGeom>
              <a:noFill/>
              <a:ln w="11113">
                <a:solidFill>
                  <a:srgbClr val="000000"/>
                </a:solidFill>
                <a:prstDash val="solid"/>
                <a:round/>
              </a:ln>
            </p:spPr>
            <p:txBody>
              <a:bodyPr/>
              <a:lstStyle/>
              <a:p>
                <a:endParaRPr lang="zh-CN" altLang="en-US"/>
              </a:p>
            </p:txBody>
          </p:sp>
          <p:sp>
            <p:nvSpPr>
              <p:cNvPr id="215391" name="Freeform 351"/>
              <p:cNvSpPr/>
              <p:nvPr/>
            </p:nvSpPr>
            <p:spPr bwMode="auto">
              <a:xfrm>
                <a:off x="1729" y="2534"/>
                <a:ext cx="5" cy="9"/>
              </a:xfrm>
              <a:custGeom>
                <a:avLst/>
                <a:gdLst/>
                <a:ahLst/>
                <a:cxnLst>
                  <a:cxn ang="0">
                    <a:pos x="14" y="0"/>
                  </a:cxn>
                  <a:cxn ang="0">
                    <a:pos x="5" y="10"/>
                  </a:cxn>
                  <a:cxn ang="0">
                    <a:pos x="0" y="27"/>
                  </a:cxn>
                </a:cxnLst>
                <a:rect l="0" t="0" r="r" b="b"/>
                <a:pathLst>
                  <a:path w="14" h="27">
                    <a:moveTo>
                      <a:pt x="14" y="0"/>
                    </a:moveTo>
                    <a:lnTo>
                      <a:pt x="5" y="10"/>
                    </a:lnTo>
                    <a:lnTo>
                      <a:pt x="0" y="27"/>
                    </a:lnTo>
                  </a:path>
                </a:pathLst>
              </a:custGeom>
              <a:noFill/>
              <a:ln w="11113">
                <a:solidFill>
                  <a:srgbClr val="000000"/>
                </a:solidFill>
                <a:prstDash val="solid"/>
                <a:round/>
              </a:ln>
            </p:spPr>
            <p:txBody>
              <a:bodyPr/>
              <a:lstStyle/>
              <a:p>
                <a:endParaRPr lang="zh-CN" altLang="en-US"/>
              </a:p>
            </p:txBody>
          </p:sp>
          <p:sp>
            <p:nvSpPr>
              <p:cNvPr id="215392" name="Freeform 352"/>
              <p:cNvSpPr/>
              <p:nvPr/>
            </p:nvSpPr>
            <p:spPr bwMode="auto">
              <a:xfrm>
                <a:off x="1735" y="2528"/>
                <a:ext cx="5" cy="6"/>
              </a:xfrm>
              <a:custGeom>
                <a:avLst/>
                <a:gdLst/>
                <a:ahLst/>
                <a:cxnLst>
                  <a:cxn ang="0">
                    <a:pos x="0" y="19"/>
                  </a:cxn>
                  <a:cxn ang="0">
                    <a:pos x="9" y="9"/>
                  </a:cxn>
                  <a:cxn ang="0">
                    <a:pos x="13" y="0"/>
                  </a:cxn>
                </a:cxnLst>
                <a:rect l="0" t="0" r="r" b="b"/>
                <a:pathLst>
                  <a:path w="13" h="19">
                    <a:moveTo>
                      <a:pt x="0" y="19"/>
                    </a:moveTo>
                    <a:lnTo>
                      <a:pt x="9" y="9"/>
                    </a:lnTo>
                    <a:lnTo>
                      <a:pt x="13" y="0"/>
                    </a:lnTo>
                  </a:path>
                </a:pathLst>
              </a:custGeom>
              <a:noFill/>
              <a:ln w="11113">
                <a:solidFill>
                  <a:srgbClr val="000000"/>
                </a:solidFill>
                <a:prstDash val="solid"/>
                <a:round/>
              </a:ln>
            </p:spPr>
            <p:txBody>
              <a:bodyPr/>
              <a:lstStyle/>
              <a:p>
                <a:endParaRPr lang="zh-CN" altLang="en-US"/>
              </a:p>
            </p:txBody>
          </p:sp>
          <p:sp>
            <p:nvSpPr>
              <p:cNvPr id="215393" name="Freeform 353"/>
              <p:cNvSpPr/>
              <p:nvPr/>
            </p:nvSpPr>
            <p:spPr bwMode="auto">
              <a:xfrm>
                <a:off x="1699" y="2570"/>
                <a:ext cx="7" cy="10"/>
              </a:xfrm>
              <a:custGeom>
                <a:avLst/>
                <a:gdLst/>
                <a:ahLst/>
                <a:cxnLst>
                  <a:cxn ang="0">
                    <a:pos x="0" y="0"/>
                  </a:cxn>
                  <a:cxn ang="0">
                    <a:pos x="4" y="15"/>
                  </a:cxn>
                  <a:cxn ang="0">
                    <a:pos x="13" y="26"/>
                  </a:cxn>
                  <a:cxn ang="0">
                    <a:pos x="22" y="31"/>
                  </a:cxn>
                </a:cxnLst>
                <a:rect l="0" t="0" r="r" b="b"/>
                <a:pathLst>
                  <a:path w="22" h="31">
                    <a:moveTo>
                      <a:pt x="0" y="0"/>
                    </a:moveTo>
                    <a:lnTo>
                      <a:pt x="4" y="15"/>
                    </a:lnTo>
                    <a:lnTo>
                      <a:pt x="13" y="26"/>
                    </a:lnTo>
                    <a:lnTo>
                      <a:pt x="22" y="31"/>
                    </a:lnTo>
                  </a:path>
                </a:pathLst>
              </a:custGeom>
              <a:noFill/>
              <a:ln w="11113">
                <a:solidFill>
                  <a:srgbClr val="000000"/>
                </a:solidFill>
                <a:prstDash val="solid"/>
                <a:round/>
              </a:ln>
            </p:spPr>
            <p:txBody>
              <a:bodyPr/>
              <a:lstStyle/>
              <a:p>
                <a:endParaRPr lang="zh-CN" altLang="en-US"/>
              </a:p>
            </p:txBody>
          </p:sp>
          <p:sp>
            <p:nvSpPr>
              <p:cNvPr id="215394" name="Freeform 354"/>
              <p:cNvSpPr/>
              <p:nvPr/>
            </p:nvSpPr>
            <p:spPr bwMode="auto">
              <a:xfrm>
                <a:off x="1705" y="2580"/>
                <a:ext cx="8" cy="11"/>
              </a:xfrm>
              <a:custGeom>
                <a:avLst/>
                <a:gdLst/>
                <a:ahLst/>
                <a:cxnLst>
                  <a:cxn ang="0">
                    <a:pos x="22" y="31"/>
                  </a:cxn>
                  <a:cxn ang="0">
                    <a:pos x="17" y="16"/>
                  </a:cxn>
                  <a:cxn ang="0">
                    <a:pos x="8" y="4"/>
                  </a:cxn>
                  <a:cxn ang="0">
                    <a:pos x="0" y="0"/>
                  </a:cxn>
                </a:cxnLst>
                <a:rect l="0" t="0" r="r" b="b"/>
                <a:pathLst>
                  <a:path w="22" h="31">
                    <a:moveTo>
                      <a:pt x="22" y="31"/>
                    </a:moveTo>
                    <a:lnTo>
                      <a:pt x="17" y="16"/>
                    </a:lnTo>
                    <a:lnTo>
                      <a:pt x="8" y="4"/>
                    </a:lnTo>
                    <a:lnTo>
                      <a:pt x="0" y="0"/>
                    </a:lnTo>
                  </a:path>
                </a:pathLst>
              </a:custGeom>
              <a:noFill/>
              <a:ln w="11113">
                <a:solidFill>
                  <a:srgbClr val="000000"/>
                </a:solidFill>
                <a:prstDash val="solid"/>
                <a:round/>
              </a:ln>
            </p:spPr>
            <p:txBody>
              <a:bodyPr/>
              <a:lstStyle/>
              <a:p>
                <a:endParaRPr lang="zh-CN" altLang="en-US"/>
              </a:p>
            </p:txBody>
          </p:sp>
          <p:sp>
            <p:nvSpPr>
              <p:cNvPr id="215395" name="Freeform 355"/>
              <p:cNvSpPr/>
              <p:nvPr/>
            </p:nvSpPr>
            <p:spPr bwMode="auto">
              <a:xfrm>
                <a:off x="1734" y="2588"/>
                <a:ext cx="4" cy="7"/>
              </a:xfrm>
              <a:custGeom>
                <a:avLst/>
                <a:gdLst/>
                <a:ahLst/>
                <a:cxnLst>
                  <a:cxn ang="0">
                    <a:pos x="12" y="19"/>
                  </a:cxn>
                  <a:cxn ang="0">
                    <a:pos x="6" y="6"/>
                  </a:cxn>
                  <a:cxn ang="0">
                    <a:pos x="0" y="0"/>
                  </a:cxn>
                </a:cxnLst>
                <a:rect l="0" t="0" r="r" b="b"/>
                <a:pathLst>
                  <a:path w="12" h="19">
                    <a:moveTo>
                      <a:pt x="12" y="19"/>
                    </a:moveTo>
                    <a:lnTo>
                      <a:pt x="6" y="6"/>
                    </a:lnTo>
                    <a:lnTo>
                      <a:pt x="0" y="0"/>
                    </a:lnTo>
                  </a:path>
                </a:pathLst>
              </a:custGeom>
              <a:noFill/>
              <a:ln w="11113">
                <a:solidFill>
                  <a:srgbClr val="000000"/>
                </a:solidFill>
                <a:prstDash val="solid"/>
                <a:round/>
              </a:ln>
            </p:spPr>
            <p:txBody>
              <a:bodyPr/>
              <a:lstStyle/>
              <a:p>
                <a:endParaRPr lang="zh-CN" altLang="en-US"/>
              </a:p>
            </p:txBody>
          </p:sp>
          <p:sp>
            <p:nvSpPr>
              <p:cNvPr id="215396" name="Freeform 356"/>
              <p:cNvSpPr/>
              <p:nvPr/>
            </p:nvSpPr>
            <p:spPr bwMode="auto">
              <a:xfrm>
                <a:off x="1729" y="2579"/>
                <a:ext cx="5" cy="9"/>
              </a:xfrm>
              <a:custGeom>
                <a:avLst/>
                <a:gdLst/>
                <a:ahLst/>
                <a:cxnLst>
                  <a:cxn ang="0">
                    <a:pos x="0" y="0"/>
                  </a:cxn>
                  <a:cxn ang="0">
                    <a:pos x="4" y="14"/>
                  </a:cxn>
                  <a:cxn ang="0">
                    <a:pos x="13" y="26"/>
                  </a:cxn>
                  <a:cxn ang="0">
                    <a:pos x="14" y="27"/>
                  </a:cxn>
                </a:cxnLst>
                <a:rect l="0" t="0" r="r" b="b"/>
                <a:pathLst>
                  <a:path w="14" h="27">
                    <a:moveTo>
                      <a:pt x="0" y="0"/>
                    </a:moveTo>
                    <a:lnTo>
                      <a:pt x="4" y="14"/>
                    </a:lnTo>
                    <a:lnTo>
                      <a:pt x="13" y="26"/>
                    </a:lnTo>
                    <a:lnTo>
                      <a:pt x="14" y="27"/>
                    </a:lnTo>
                  </a:path>
                </a:pathLst>
              </a:custGeom>
              <a:noFill/>
              <a:ln w="11113">
                <a:solidFill>
                  <a:srgbClr val="000000"/>
                </a:solidFill>
                <a:prstDash val="solid"/>
                <a:round/>
              </a:ln>
            </p:spPr>
            <p:txBody>
              <a:bodyPr/>
              <a:lstStyle/>
              <a:p>
                <a:endParaRPr lang="zh-CN" altLang="en-US"/>
              </a:p>
            </p:txBody>
          </p:sp>
          <p:sp>
            <p:nvSpPr>
              <p:cNvPr id="215397" name="Freeform 357"/>
              <p:cNvSpPr/>
              <p:nvPr/>
            </p:nvSpPr>
            <p:spPr bwMode="auto">
              <a:xfrm>
                <a:off x="1699" y="2705"/>
                <a:ext cx="7" cy="10"/>
              </a:xfrm>
              <a:custGeom>
                <a:avLst/>
                <a:gdLst/>
                <a:ahLst/>
                <a:cxnLst>
                  <a:cxn ang="0">
                    <a:pos x="19" y="0"/>
                  </a:cxn>
                  <a:cxn ang="0">
                    <a:pos x="8" y="8"/>
                  </a:cxn>
                  <a:cxn ang="0">
                    <a:pos x="1" y="22"/>
                  </a:cxn>
                  <a:cxn ang="0">
                    <a:pos x="0" y="31"/>
                  </a:cxn>
                </a:cxnLst>
                <a:rect l="0" t="0" r="r" b="b"/>
                <a:pathLst>
                  <a:path w="19" h="31">
                    <a:moveTo>
                      <a:pt x="19" y="0"/>
                    </a:moveTo>
                    <a:lnTo>
                      <a:pt x="8" y="8"/>
                    </a:lnTo>
                    <a:lnTo>
                      <a:pt x="1" y="22"/>
                    </a:lnTo>
                    <a:lnTo>
                      <a:pt x="0" y="31"/>
                    </a:lnTo>
                  </a:path>
                </a:pathLst>
              </a:custGeom>
              <a:noFill/>
              <a:ln w="11113">
                <a:solidFill>
                  <a:srgbClr val="000000"/>
                </a:solidFill>
                <a:prstDash val="solid"/>
                <a:round/>
              </a:ln>
            </p:spPr>
            <p:txBody>
              <a:bodyPr/>
              <a:lstStyle/>
              <a:p>
                <a:endParaRPr lang="zh-CN" altLang="en-US"/>
              </a:p>
            </p:txBody>
          </p:sp>
          <p:sp>
            <p:nvSpPr>
              <p:cNvPr id="215398" name="Freeform 358"/>
              <p:cNvSpPr/>
              <p:nvPr/>
            </p:nvSpPr>
            <p:spPr bwMode="auto">
              <a:xfrm>
                <a:off x="1705" y="2694"/>
                <a:ext cx="6" cy="11"/>
              </a:xfrm>
              <a:custGeom>
                <a:avLst/>
                <a:gdLst/>
                <a:ahLst/>
                <a:cxnLst>
                  <a:cxn ang="0">
                    <a:pos x="0" y="33"/>
                  </a:cxn>
                  <a:cxn ang="0">
                    <a:pos x="10" y="24"/>
                  </a:cxn>
                  <a:cxn ang="0">
                    <a:pos x="17" y="10"/>
                  </a:cxn>
                  <a:cxn ang="0">
                    <a:pos x="18" y="0"/>
                  </a:cxn>
                </a:cxnLst>
                <a:rect l="0" t="0" r="r" b="b"/>
                <a:pathLst>
                  <a:path w="18" h="33">
                    <a:moveTo>
                      <a:pt x="0" y="33"/>
                    </a:moveTo>
                    <a:lnTo>
                      <a:pt x="10" y="24"/>
                    </a:lnTo>
                    <a:lnTo>
                      <a:pt x="17" y="10"/>
                    </a:lnTo>
                    <a:lnTo>
                      <a:pt x="18" y="0"/>
                    </a:lnTo>
                  </a:path>
                </a:pathLst>
              </a:custGeom>
              <a:noFill/>
              <a:ln w="11113">
                <a:solidFill>
                  <a:srgbClr val="000000"/>
                </a:solidFill>
                <a:prstDash val="solid"/>
                <a:round/>
              </a:ln>
            </p:spPr>
            <p:txBody>
              <a:bodyPr/>
              <a:lstStyle/>
              <a:p>
                <a:endParaRPr lang="zh-CN" altLang="en-US"/>
              </a:p>
            </p:txBody>
          </p:sp>
          <p:sp>
            <p:nvSpPr>
              <p:cNvPr id="215399" name="Freeform 359"/>
              <p:cNvSpPr/>
              <p:nvPr/>
            </p:nvSpPr>
            <p:spPr bwMode="auto">
              <a:xfrm>
                <a:off x="1730" y="2717"/>
                <a:ext cx="5" cy="9"/>
              </a:xfrm>
              <a:custGeom>
                <a:avLst/>
                <a:gdLst/>
                <a:ahLst/>
                <a:cxnLst>
                  <a:cxn ang="0">
                    <a:pos x="14" y="0"/>
                  </a:cxn>
                  <a:cxn ang="0">
                    <a:pos x="4" y="11"/>
                  </a:cxn>
                  <a:cxn ang="0">
                    <a:pos x="0" y="28"/>
                  </a:cxn>
                </a:cxnLst>
                <a:rect l="0" t="0" r="r" b="b"/>
                <a:pathLst>
                  <a:path w="14" h="28">
                    <a:moveTo>
                      <a:pt x="14" y="0"/>
                    </a:moveTo>
                    <a:lnTo>
                      <a:pt x="4" y="11"/>
                    </a:lnTo>
                    <a:lnTo>
                      <a:pt x="0" y="28"/>
                    </a:lnTo>
                  </a:path>
                </a:pathLst>
              </a:custGeom>
              <a:noFill/>
              <a:ln w="11113">
                <a:solidFill>
                  <a:srgbClr val="000000"/>
                </a:solidFill>
                <a:prstDash val="solid"/>
                <a:round/>
              </a:ln>
            </p:spPr>
            <p:txBody>
              <a:bodyPr/>
              <a:lstStyle/>
              <a:p>
                <a:endParaRPr lang="zh-CN" altLang="en-US"/>
              </a:p>
            </p:txBody>
          </p:sp>
          <p:sp>
            <p:nvSpPr>
              <p:cNvPr id="215400" name="Freeform 360"/>
              <p:cNvSpPr/>
              <p:nvPr/>
            </p:nvSpPr>
            <p:spPr bwMode="auto">
              <a:xfrm>
                <a:off x="1735" y="2709"/>
                <a:ext cx="4" cy="7"/>
              </a:xfrm>
              <a:custGeom>
                <a:avLst/>
                <a:gdLst/>
                <a:ahLst/>
                <a:cxnLst>
                  <a:cxn ang="0">
                    <a:pos x="0" y="20"/>
                  </a:cxn>
                  <a:cxn ang="0">
                    <a:pos x="9" y="9"/>
                  </a:cxn>
                  <a:cxn ang="0">
                    <a:pos x="12" y="0"/>
                  </a:cxn>
                </a:cxnLst>
                <a:rect l="0" t="0" r="r" b="b"/>
                <a:pathLst>
                  <a:path w="12" h="20">
                    <a:moveTo>
                      <a:pt x="0" y="20"/>
                    </a:moveTo>
                    <a:lnTo>
                      <a:pt x="9" y="9"/>
                    </a:lnTo>
                    <a:lnTo>
                      <a:pt x="12" y="0"/>
                    </a:lnTo>
                  </a:path>
                </a:pathLst>
              </a:custGeom>
              <a:noFill/>
              <a:ln w="11113">
                <a:solidFill>
                  <a:srgbClr val="000000"/>
                </a:solidFill>
                <a:prstDash val="solid"/>
                <a:round/>
              </a:ln>
            </p:spPr>
            <p:txBody>
              <a:bodyPr/>
              <a:lstStyle/>
              <a:p>
                <a:endParaRPr lang="zh-CN" altLang="en-US"/>
              </a:p>
            </p:txBody>
          </p:sp>
          <p:sp>
            <p:nvSpPr>
              <p:cNvPr id="215401" name="Freeform 361"/>
              <p:cNvSpPr/>
              <p:nvPr/>
            </p:nvSpPr>
            <p:spPr bwMode="auto">
              <a:xfrm>
                <a:off x="1700" y="3120"/>
                <a:ext cx="8" cy="11"/>
              </a:xfrm>
              <a:custGeom>
                <a:avLst/>
                <a:gdLst/>
                <a:ahLst/>
                <a:cxnLst>
                  <a:cxn ang="0">
                    <a:pos x="0" y="0"/>
                  </a:cxn>
                  <a:cxn ang="0">
                    <a:pos x="3" y="14"/>
                  </a:cxn>
                  <a:cxn ang="0">
                    <a:pos x="12" y="25"/>
                  </a:cxn>
                  <a:cxn ang="0">
                    <a:pos x="22" y="31"/>
                  </a:cxn>
                </a:cxnLst>
                <a:rect l="0" t="0" r="r" b="b"/>
                <a:pathLst>
                  <a:path w="22" h="31">
                    <a:moveTo>
                      <a:pt x="0" y="0"/>
                    </a:moveTo>
                    <a:lnTo>
                      <a:pt x="3" y="14"/>
                    </a:lnTo>
                    <a:lnTo>
                      <a:pt x="12" y="25"/>
                    </a:lnTo>
                    <a:lnTo>
                      <a:pt x="22" y="31"/>
                    </a:lnTo>
                  </a:path>
                </a:pathLst>
              </a:custGeom>
              <a:noFill/>
              <a:ln w="11113">
                <a:solidFill>
                  <a:srgbClr val="000000"/>
                </a:solidFill>
                <a:prstDash val="solid"/>
                <a:round/>
              </a:ln>
            </p:spPr>
            <p:txBody>
              <a:bodyPr/>
              <a:lstStyle/>
              <a:p>
                <a:endParaRPr lang="zh-CN" altLang="en-US"/>
              </a:p>
            </p:txBody>
          </p:sp>
          <p:sp>
            <p:nvSpPr>
              <p:cNvPr id="215402" name="Freeform 362"/>
              <p:cNvSpPr/>
              <p:nvPr/>
            </p:nvSpPr>
            <p:spPr bwMode="auto">
              <a:xfrm>
                <a:off x="1707" y="3131"/>
                <a:ext cx="7" cy="10"/>
              </a:xfrm>
              <a:custGeom>
                <a:avLst/>
                <a:gdLst/>
                <a:ahLst/>
                <a:cxnLst>
                  <a:cxn ang="0">
                    <a:pos x="23" y="31"/>
                  </a:cxn>
                  <a:cxn ang="0">
                    <a:pos x="18" y="17"/>
                  </a:cxn>
                  <a:cxn ang="0">
                    <a:pos x="10" y="4"/>
                  </a:cxn>
                  <a:cxn ang="0">
                    <a:pos x="0" y="0"/>
                  </a:cxn>
                </a:cxnLst>
                <a:rect l="0" t="0" r="r" b="b"/>
                <a:pathLst>
                  <a:path w="23" h="31">
                    <a:moveTo>
                      <a:pt x="23" y="31"/>
                    </a:moveTo>
                    <a:lnTo>
                      <a:pt x="18" y="17"/>
                    </a:lnTo>
                    <a:lnTo>
                      <a:pt x="10" y="4"/>
                    </a:lnTo>
                    <a:lnTo>
                      <a:pt x="0" y="0"/>
                    </a:lnTo>
                  </a:path>
                </a:pathLst>
              </a:custGeom>
              <a:noFill/>
              <a:ln w="11113">
                <a:solidFill>
                  <a:srgbClr val="000000"/>
                </a:solidFill>
                <a:prstDash val="solid"/>
                <a:round/>
              </a:ln>
            </p:spPr>
            <p:txBody>
              <a:bodyPr/>
              <a:lstStyle/>
              <a:p>
                <a:endParaRPr lang="zh-CN" altLang="en-US"/>
              </a:p>
            </p:txBody>
          </p:sp>
          <p:sp>
            <p:nvSpPr>
              <p:cNvPr id="215403" name="Freeform 363"/>
              <p:cNvSpPr/>
              <p:nvPr/>
            </p:nvSpPr>
            <p:spPr bwMode="auto">
              <a:xfrm>
                <a:off x="1731" y="3131"/>
                <a:ext cx="4" cy="9"/>
              </a:xfrm>
              <a:custGeom>
                <a:avLst/>
                <a:gdLst/>
                <a:ahLst/>
                <a:cxnLst>
                  <a:cxn ang="0">
                    <a:pos x="0" y="0"/>
                  </a:cxn>
                  <a:cxn ang="0">
                    <a:pos x="3" y="15"/>
                  </a:cxn>
                  <a:cxn ang="0">
                    <a:pos x="13" y="27"/>
                  </a:cxn>
                  <a:cxn ang="0">
                    <a:pos x="13" y="28"/>
                  </a:cxn>
                </a:cxnLst>
                <a:rect l="0" t="0" r="r" b="b"/>
                <a:pathLst>
                  <a:path w="13" h="28">
                    <a:moveTo>
                      <a:pt x="0" y="0"/>
                    </a:moveTo>
                    <a:lnTo>
                      <a:pt x="3" y="15"/>
                    </a:lnTo>
                    <a:lnTo>
                      <a:pt x="13" y="27"/>
                    </a:lnTo>
                    <a:lnTo>
                      <a:pt x="13" y="28"/>
                    </a:lnTo>
                  </a:path>
                </a:pathLst>
              </a:custGeom>
              <a:noFill/>
              <a:ln w="11113">
                <a:solidFill>
                  <a:srgbClr val="000000"/>
                </a:solidFill>
                <a:prstDash val="solid"/>
                <a:round/>
              </a:ln>
            </p:spPr>
            <p:txBody>
              <a:bodyPr/>
              <a:lstStyle/>
              <a:p>
                <a:endParaRPr lang="zh-CN" altLang="en-US"/>
              </a:p>
            </p:txBody>
          </p:sp>
          <p:sp>
            <p:nvSpPr>
              <p:cNvPr id="215404" name="Freeform 364"/>
              <p:cNvSpPr/>
              <p:nvPr/>
            </p:nvSpPr>
            <p:spPr bwMode="auto">
              <a:xfrm>
                <a:off x="1700" y="3303"/>
                <a:ext cx="6" cy="10"/>
              </a:xfrm>
              <a:custGeom>
                <a:avLst/>
                <a:gdLst/>
                <a:ahLst/>
                <a:cxnLst>
                  <a:cxn ang="0">
                    <a:pos x="20" y="0"/>
                  </a:cxn>
                  <a:cxn ang="0">
                    <a:pos x="11" y="8"/>
                  </a:cxn>
                  <a:cxn ang="0">
                    <a:pos x="3" y="22"/>
                  </a:cxn>
                  <a:cxn ang="0">
                    <a:pos x="0" y="32"/>
                  </a:cxn>
                </a:cxnLst>
                <a:rect l="0" t="0" r="r" b="b"/>
                <a:pathLst>
                  <a:path w="20" h="32">
                    <a:moveTo>
                      <a:pt x="20" y="0"/>
                    </a:moveTo>
                    <a:lnTo>
                      <a:pt x="11" y="8"/>
                    </a:lnTo>
                    <a:lnTo>
                      <a:pt x="3" y="22"/>
                    </a:lnTo>
                    <a:lnTo>
                      <a:pt x="0" y="32"/>
                    </a:lnTo>
                  </a:path>
                </a:pathLst>
              </a:custGeom>
              <a:noFill/>
              <a:ln w="11113">
                <a:solidFill>
                  <a:srgbClr val="000000"/>
                </a:solidFill>
                <a:prstDash val="solid"/>
                <a:round/>
              </a:ln>
            </p:spPr>
            <p:txBody>
              <a:bodyPr/>
              <a:lstStyle/>
              <a:p>
                <a:endParaRPr lang="zh-CN" altLang="en-US"/>
              </a:p>
            </p:txBody>
          </p:sp>
          <p:sp>
            <p:nvSpPr>
              <p:cNvPr id="215405" name="Freeform 365"/>
              <p:cNvSpPr/>
              <p:nvPr/>
            </p:nvSpPr>
            <p:spPr bwMode="auto">
              <a:xfrm>
                <a:off x="1706" y="3291"/>
                <a:ext cx="7" cy="11"/>
              </a:xfrm>
              <a:custGeom>
                <a:avLst/>
                <a:gdLst/>
                <a:ahLst/>
                <a:cxnLst>
                  <a:cxn ang="0">
                    <a:pos x="0" y="33"/>
                  </a:cxn>
                  <a:cxn ang="0">
                    <a:pos x="11" y="23"/>
                  </a:cxn>
                  <a:cxn ang="0">
                    <a:pos x="18" y="9"/>
                  </a:cxn>
                  <a:cxn ang="0">
                    <a:pos x="20" y="0"/>
                  </a:cxn>
                </a:cxnLst>
                <a:rect l="0" t="0" r="r" b="b"/>
                <a:pathLst>
                  <a:path w="20" h="33">
                    <a:moveTo>
                      <a:pt x="0" y="33"/>
                    </a:moveTo>
                    <a:lnTo>
                      <a:pt x="11" y="23"/>
                    </a:lnTo>
                    <a:lnTo>
                      <a:pt x="18" y="9"/>
                    </a:lnTo>
                    <a:lnTo>
                      <a:pt x="20" y="0"/>
                    </a:lnTo>
                  </a:path>
                </a:pathLst>
              </a:custGeom>
              <a:noFill/>
              <a:ln w="11113">
                <a:solidFill>
                  <a:srgbClr val="000000"/>
                </a:solidFill>
                <a:prstDash val="solid"/>
                <a:round/>
              </a:ln>
            </p:spPr>
            <p:txBody>
              <a:bodyPr/>
              <a:lstStyle/>
              <a:p>
                <a:endParaRPr lang="zh-CN" altLang="en-US"/>
              </a:p>
            </p:txBody>
          </p:sp>
          <p:sp>
            <p:nvSpPr>
              <p:cNvPr id="215406" name="Freeform 366"/>
              <p:cNvSpPr/>
              <p:nvPr/>
            </p:nvSpPr>
            <p:spPr bwMode="auto">
              <a:xfrm>
                <a:off x="1727" y="3314"/>
                <a:ext cx="5" cy="9"/>
              </a:xfrm>
              <a:custGeom>
                <a:avLst/>
                <a:gdLst/>
                <a:ahLst/>
                <a:cxnLst>
                  <a:cxn ang="0">
                    <a:pos x="14" y="0"/>
                  </a:cxn>
                  <a:cxn ang="0">
                    <a:pos x="4" y="10"/>
                  </a:cxn>
                  <a:cxn ang="0">
                    <a:pos x="0" y="27"/>
                  </a:cxn>
                </a:cxnLst>
                <a:rect l="0" t="0" r="r" b="b"/>
                <a:pathLst>
                  <a:path w="14" h="27">
                    <a:moveTo>
                      <a:pt x="14" y="0"/>
                    </a:moveTo>
                    <a:lnTo>
                      <a:pt x="4" y="10"/>
                    </a:lnTo>
                    <a:lnTo>
                      <a:pt x="0" y="27"/>
                    </a:lnTo>
                  </a:path>
                </a:pathLst>
              </a:custGeom>
              <a:noFill/>
              <a:ln w="11113">
                <a:solidFill>
                  <a:srgbClr val="000000"/>
                </a:solidFill>
                <a:prstDash val="solid"/>
                <a:round/>
              </a:ln>
            </p:spPr>
            <p:txBody>
              <a:bodyPr/>
              <a:lstStyle/>
              <a:p>
                <a:endParaRPr lang="zh-CN" altLang="en-US"/>
              </a:p>
            </p:txBody>
          </p:sp>
          <p:sp>
            <p:nvSpPr>
              <p:cNvPr id="215407" name="Freeform 367"/>
              <p:cNvSpPr/>
              <p:nvPr/>
            </p:nvSpPr>
            <p:spPr bwMode="auto">
              <a:xfrm>
                <a:off x="1731" y="3306"/>
                <a:ext cx="5" cy="6"/>
              </a:xfrm>
              <a:custGeom>
                <a:avLst/>
                <a:gdLst/>
                <a:ahLst/>
                <a:cxnLst>
                  <a:cxn ang="0">
                    <a:pos x="0" y="20"/>
                  </a:cxn>
                  <a:cxn ang="0">
                    <a:pos x="9" y="10"/>
                  </a:cxn>
                  <a:cxn ang="0">
                    <a:pos x="13" y="0"/>
                  </a:cxn>
                </a:cxnLst>
                <a:rect l="0" t="0" r="r" b="b"/>
                <a:pathLst>
                  <a:path w="13" h="20">
                    <a:moveTo>
                      <a:pt x="0" y="20"/>
                    </a:moveTo>
                    <a:lnTo>
                      <a:pt x="9" y="10"/>
                    </a:lnTo>
                    <a:lnTo>
                      <a:pt x="13" y="0"/>
                    </a:lnTo>
                  </a:path>
                </a:pathLst>
              </a:custGeom>
              <a:noFill/>
              <a:ln w="11113">
                <a:solidFill>
                  <a:srgbClr val="000000"/>
                </a:solidFill>
                <a:prstDash val="solid"/>
                <a:round/>
              </a:ln>
            </p:spPr>
            <p:txBody>
              <a:bodyPr/>
              <a:lstStyle/>
              <a:p>
                <a:endParaRPr lang="zh-CN" altLang="en-US"/>
              </a:p>
            </p:txBody>
          </p:sp>
          <p:sp>
            <p:nvSpPr>
              <p:cNvPr id="215408" name="Freeform 368"/>
              <p:cNvSpPr/>
              <p:nvPr/>
            </p:nvSpPr>
            <p:spPr bwMode="auto">
              <a:xfrm>
                <a:off x="1701" y="3337"/>
                <a:ext cx="7" cy="10"/>
              </a:xfrm>
              <a:custGeom>
                <a:avLst/>
                <a:gdLst/>
                <a:ahLst/>
                <a:cxnLst>
                  <a:cxn ang="0">
                    <a:pos x="0" y="0"/>
                  </a:cxn>
                  <a:cxn ang="0">
                    <a:pos x="4" y="14"/>
                  </a:cxn>
                  <a:cxn ang="0">
                    <a:pos x="13" y="26"/>
                  </a:cxn>
                  <a:cxn ang="0">
                    <a:pos x="22" y="31"/>
                  </a:cxn>
                </a:cxnLst>
                <a:rect l="0" t="0" r="r" b="b"/>
                <a:pathLst>
                  <a:path w="22" h="31">
                    <a:moveTo>
                      <a:pt x="0" y="0"/>
                    </a:moveTo>
                    <a:lnTo>
                      <a:pt x="4" y="14"/>
                    </a:lnTo>
                    <a:lnTo>
                      <a:pt x="13" y="26"/>
                    </a:lnTo>
                    <a:lnTo>
                      <a:pt x="22" y="31"/>
                    </a:lnTo>
                  </a:path>
                </a:pathLst>
              </a:custGeom>
              <a:noFill/>
              <a:ln w="11113">
                <a:solidFill>
                  <a:srgbClr val="000000"/>
                </a:solidFill>
                <a:prstDash val="solid"/>
                <a:round/>
              </a:ln>
            </p:spPr>
            <p:txBody>
              <a:bodyPr/>
              <a:lstStyle/>
              <a:p>
                <a:endParaRPr lang="zh-CN" altLang="en-US"/>
              </a:p>
            </p:txBody>
          </p:sp>
          <p:sp>
            <p:nvSpPr>
              <p:cNvPr id="215409" name="Freeform 369"/>
              <p:cNvSpPr/>
              <p:nvPr/>
            </p:nvSpPr>
            <p:spPr bwMode="auto">
              <a:xfrm>
                <a:off x="1707" y="3347"/>
                <a:ext cx="6" cy="7"/>
              </a:xfrm>
              <a:custGeom>
                <a:avLst/>
                <a:gdLst/>
                <a:ahLst/>
                <a:cxnLst>
                  <a:cxn ang="0">
                    <a:pos x="19" y="19"/>
                  </a:cxn>
                  <a:cxn ang="0">
                    <a:pos x="11" y="7"/>
                  </a:cxn>
                  <a:cxn ang="0">
                    <a:pos x="0" y="0"/>
                  </a:cxn>
                </a:cxnLst>
                <a:rect l="0" t="0" r="r" b="b"/>
                <a:pathLst>
                  <a:path w="19" h="19">
                    <a:moveTo>
                      <a:pt x="19" y="19"/>
                    </a:moveTo>
                    <a:lnTo>
                      <a:pt x="11" y="7"/>
                    </a:lnTo>
                    <a:lnTo>
                      <a:pt x="0" y="0"/>
                    </a:lnTo>
                  </a:path>
                </a:pathLst>
              </a:custGeom>
              <a:noFill/>
              <a:ln w="11113">
                <a:solidFill>
                  <a:srgbClr val="000000"/>
                </a:solidFill>
                <a:prstDash val="solid"/>
                <a:round/>
              </a:ln>
            </p:spPr>
            <p:txBody>
              <a:bodyPr/>
              <a:lstStyle/>
              <a:p>
                <a:endParaRPr lang="zh-CN" altLang="en-US"/>
              </a:p>
            </p:txBody>
          </p:sp>
          <p:sp>
            <p:nvSpPr>
              <p:cNvPr id="215410" name="Freeform 370"/>
              <p:cNvSpPr/>
              <p:nvPr/>
            </p:nvSpPr>
            <p:spPr bwMode="auto">
              <a:xfrm>
                <a:off x="1731" y="3355"/>
                <a:ext cx="4" cy="6"/>
              </a:xfrm>
              <a:custGeom>
                <a:avLst/>
                <a:gdLst/>
                <a:ahLst/>
                <a:cxnLst>
                  <a:cxn ang="0">
                    <a:pos x="12" y="19"/>
                  </a:cxn>
                  <a:cxn ang="0">
                    <a:pos x="6" y="7"/>
                  </a:cxn>
                  <a:cxn ang="0">
                    <a:pos x="0" y="0"/>
                  </a:cxn>
                </a:cxnLst>
                <a:rect l="0" t="0" r="r" b="b"/>
                <a:pathLst>
                  <a:path w="12" h="19">
                    <a:moveTo>
                      <a:pt x="12" y="19"/>
                    </a:moveTo>
                    <a:lnTo>
                      <a:pt x="6" y="7"/>
                    </a:lnTo>
                    <a:lnTo>
                      <a:pt x="0" y="0"/>
                    </a:lnTo>
                  </a:path>
                </a:pathLst>
              </a:custGeom>
              <a:noFill/>
              <a:ln w="11113">
                <a:solidFill>
                  <a:srgbClr val="000000"/>
                </a:solidFill>
                <a:prstDash val="solid"/>
                <a:round/>
              </a:ln>
            </p:spPr>
            <p:txBody>
              <a:bodyPr/>
              <a:lstStyle/>
              <a:p>
                <a:endParaRPr lang="zh-CN" altLang="en-US"/>
              </a:p>
            </p:txBody>
          </p:sp>
          <p:sp>
            <p:nvSpPr>
              <p:cNvPr id="215411" name="Freeform 371"/>
              <p:cNvSpPr/>
              <p:nvPr/>
            </p:nvSpPr>
            <p:spPr bwMode="auto">
              <a:xfrm>
                <a:off x="1726" y="3347"/>
                <a:ext cx="5" cy="9"/>
              </a:xfrm>
              <a:custGeom>
                <a:avLst/>
                <a:gdLst/>
                <a:ahLst/>
                <a:cxnLst>
                  <a:cxn ang="0">
                    <a:pos x="0" y="0"/>
                  </a:cxn>
                  <a:cxn ang="0">
                    <a:pos x="3" y="14"/>
                  </a:cxn>
                  <a:cxn ang="0">
                    <a:pos x="13" y="26"/>
                  </a:cxn>
                  <a:cxn ang="0">
                    <a:pos x="13" y="27"/>
                  </a:cxn>
                </a:cxnLst>
                <a:rect l="0" t="0" r="r" b="b"/>
                <a:pathLst>
                  <a:path w="13" h="27">
                    <a:moveTo>
                      <a:pt x="0" y="0"/>
                    </a:moveTo>
                    <a:lnTo>
                      <a:pt x="3" y="14"/>
                    </a:lnTo>
                    <a:lnTo>
                      <a:pt x="13" y="26"/>
                    </a:lnTo>
                    <a:lnTo>
                      <a:pt x="13" y="27"/>
                    </a:lnTo>
                  </a:path>
                </a:pathLst>
              </a:custGeom>
              <a:noFill/>
              <a:ln w="11113">
                <a:solidFill>
                  <a:srgbClr val="000000"/>
                </a:solidFill>
                <a:prstDash val="solid"/>
                <a:round/>
              </a:ln>
            </p:spPr>
            <p:txBody>
              <a:bodyPr/>
              <a:lstStyle/>
              <a:p>
                <a:endParaRPr lang="zh-CN" altLang="en-US"/>
              </a:p>
            </p:txBody>
          </p:sp>
          <p:sp>
            <p:nvSpPr>
              <p:cNvPr id="215412" name="Freeform 372"/>
              <p:cNvSpPr/>
              <p:nvPr/>
            </p:nvSpPr>
            <p:spPr bwMode="auto">
              <a:xfrm>
                <a:off x="2062" y="2488"/>
                <a:ext cx="14" cy="3"/>
              </a:xfrm>
              <a:custGeom>
                <a:avLst/>
                <a:gdLst/>
                <a:ahLst/>
                <a:cxnLst>
                  <a:cxn ang="0">
                    <a:pos x="42" y="8"/>
                  </a:cxn>
                  <a:cxn ang="0">
                    <a:pos x="27" y="1"/>
                  </a:cxn>
                  <a:cxn ang="0">
                    <a:pos x="11" y="0"/>
                  </a:cxn>
                  <a:cxn ang="0">
                    <a:pos x="0" y="5"/>
                  </a:cxn>
                </a:cxnLst>
                <a:rect l="0" t="0" r="r" b="b"/>
                <a:pathLst>
                  <a:path w="42" h="8">
                    <a:moveTo>
                      <a:pt x="42" y="8"/>
                    </a:moveTo>
                    <a:lnTo>
                      <a:pt x="27" y="1"/>
                    </a:lnTo>
                    <a:lnTo>
                      <a:pt x="11" y="0"/>
                    </a:lnTo>
                    <a:lnTo>
                      <a:pt x="0" y="5"/>
                    </a:lnTo>
                  </a:path>
                </a:pathLst>
              </a:custGeom>
              <a:noFill/>
              <a:ln w="11113">
                <a:solidFill>
                  <a:srgbClr val="000000"/>
                </a:solidFill>
                <a:prstDash val="solid"/>
                <a:round/>
              </a:ln>
            </p:spPr>
            <p:txBody>
              <a:bodyPr/>
              <a:lstStyle/>
              <a:p>
                <a:endParaRPr lang="zh-CN" altLang="en-US"/>
              </a:p>
            </p:txBody>
          </p:sp>
          <p:sp>
            <p:nvSpPr>
              <p:cNvPr id="215413" name="Freeform 373"/>
              <p:cNvSpPr/>
              <p:nvPr/>
            </p:nvSpPr>
            <p:spPr bwMode="auto">
              <a:xfrm>
                <a:off x="2440" y="3819"/>
                <a:ext cx="13" cy="2"/>
              </a:xfrm>
              <a:custGeom>
                <a:avLst/>
                <a:gdLst/>
                <a:ahLst/>
                <a:cxnLst>
                  <a:cxn ang="0">
                    <a:pos x="40" y="7"/>
                  </a:cxn>
                  <a:cxn ang="0">
                    <a:pos x="22" y="0"/>
                  </a:cxn>
                  <a:cxn ang="0">
                    <a:pos x="7" y="3"/>
                  </a:cxn>
                  <a:cxn ang="0">
                    <a:pos x="0" y="7"/>
                  </a:cxn>
                </a:cxnLst>
                <a:rect l="0" t="0" r="r" b="b"/>
                <a:pathLst>
                  <a:path w="40" h="7">
                    <a:moveTo>
                      <a:pt x="40" y="7"/>
                    </a:moveTo>
                    <a:lnTo>
                      <a:pt x="22" y="0"/>
                    </a:lnTo>
                    <a:lnTo>
                      <a:pt x="7" y="3"/>
                    </a:lnTo>
                    <a:lnTo>
                      <a:pt x="0" y="7"/>
                    </a:lnTo>
                  </a:path>
                </a:pathLst>
              </a:custGeom>
              <a:noFill/>
              <a:ln w="11113">
                <a:solidFill>
                  <a:srgbClr val="000000"/>
                </a:solidFill>
                <a:prstDash val="solid"/>
                <a:round/>
              </a:ln>
            </p:spPr>
            <p:txBody>
              <a:bodyPr/>
              <a:lstStyle/>
              <a:p>
                <a:endParaRPr lang="zh-CN" altLang="en-US"/>
              </a:p>
            </p:txBody>
          </p:sp>
          <p:sp>
            <p:nvSpPr>
              <p:cNvPr id="215414" name="Freeform 374"/>
              <p:cNvSpPr/>
              <p:nvPr/>
            </p:nvSpPr>
            <p:spPr bwMode="auto">
              <a:xfrm>
                <a:off x="2407" y="3832"/>
                <a:ext cx="11" cy="2"/>
              </a:xfrm>
              <a:custGeom>
                <a:avLst/>
                <a:gdLst/>
                <a:ahLst/>
                <a:cxnLst>
                  <a:cxn ang="0">
                    <a:pos x="0" y="2"/>
                  </a:cxn>
                  <a:cxn ang="0">
                    <a:pos x="17" y="4"/>
                  </a:cxn>
                  <a:cxn ang="0">
                    <a:pos x="32" y="0"/>
                  </a:cxn>
                  <a:cxn ang="0">
                    <a:pos x="33" y="0"/>
                  </a:cxn>
                </a:cxnLst>
                <a:rect l="0" t="0" r="r" b="b"/>
                <a:pathLst>
                  <a:path w="33" h="4">
                    <a:moveTo>
                      <a:pt x="0" y="2"/>
                    </a:moveTo>
                    <a:lnTo>
                      <a:pt x="17" y="4"/>
                    </a:lnTo>
                    <a:lnTo>
                      <a:pt x="32" y="0"/>
                    </a:lnTo>
                    <a:lnTo>
                      <a:pt x="33" y="0"/>
                    </a:lnTo>
                  </a:path>
                </a:pathLst>
              </a:custGeom>
              <a:noFill/>
              <a:ln w="11113">
                <a:solidFill>
                  <a:srgbClr val="000000"/>
                </a:solidFill>
                <a:prstDash val="solid"/>
                <a:round/>
              </a:ln>
            </p:spPr>
            <p:txBody>
              <a:bodyPr/>
              <a:lstStyle/>
              <a:p>
                <a:endParaRPr lang="zh-CN" altLang="en-US"/>
              </a:p>
            </p:txBody>
          </p:sp>
          <p:sp>
            <p:nvSpPr>
              <p:cNvPr id="215415" name="Freeform 375"/>
              <p:cNvSpPr/>
              <p:nvPr/>
            </p:nvSpPr>
            <p:spPr bwMode="auto">
              <a:xfrm>
                <a:off x="2416" y="2797"/>
                <a:ext cx="6" cy="11"/>
              </a:xfrm>
              <a:custGeom>
                <a:avLst/>
                <a:gdLst/>
                <a:ahLst/>
                <a:cxnLst>
                  <a:cxn ang="0">
                    <a:pos x="18" y="0"/>
                  </a:cxn>
                  <a:cxn ang="0">
                    <a:pos x="8" y="10"/>
                  </a:cxn>
                  <a:cxn ang="0">
                    <a:pos x="1" y="24"/>
                  </a:cxn>
                  <a:cxn ang="0">
                    <a:pos x="0" y="33"/>
                  </a:cxn>
                </a:cxnLst>
                <a:rect l="0" t="0" r="r" b="b"/>
                <a:pathLst>
                  <a:path w="18" h="33">
                    <a:moveTo>
                      <a:pt x="18" y="0"/>
                    </a:moveTo>
                    <a:lnTo>
                      <a:pt x="8" y="10"/>
                    </a:lnTo>
                    <a:lnTo>
                      <a:pt x="1" y="24"/>
                    </a:lnTo>
                    <a:lnTo>
                      <a:pt x="0" y="33"/>
                    </a:lnTo>
                  </a:path>
                </a:pathLst>
              </a:custGeom>
              <a:noFill/>
              <a:ln w="11113">
                <a:solidFill>
                  <a:srgbClr val="000000"/>
                </a:solidFill>
                <a:prstDash val="solid"/>
                <a:round/>
              </a:ln>
            </p:spPr>
            <p:txBody>
              <a:bodyPr/>
              <a:lstStyle/>
              <a:p>
                <a:endParaRPr lang="zh-CN" altLang="en-US"/>
              </a:p>
            </p:txBody>
          </p:sp>
          <p:sp>
            <p:nvSpPr>
              <p:cNvPr id="215416" name="Freeform 376"/>
              <p:cNvSpPr/>
              <p:nvPr/>
            </p:nvSpPr>
            <p:spPr bwMode="auto">
              <a:xfrm>
                <a:off x="2435" y="2784"/>
                <a:ext cx="6" cy="6"/>
              </a:xfrm>
              <a:custGeom>
                <a:avLst/>
                <a:gdLst/>
                <a:ahLst/>
                <a:cxnLst>
                  <a:cxn ang="0">
                    <a:pos x="0" y="18"/>
                  </a:cxn>
                  <a:cxn ang="0">
                    <a:pos x="11" y="10"/>
                  </a:cxn>
                  <a:cxn ang="0">
                    <a:pos x="18" y="0"/>
                  </a:cxn>
                </a:cxnLst>
                <a:rect l="0" t="0" r="r" b="b"/>
                <a:pathLst>
                  <a:path w="18" h="18">
                    <a:moveTo>
                      <a:pt x="0" y="18"/>
                    </a:moveTo>
                    <a:lnTo>
                      <a:pt x="11" y="10"/>
                    </a:lnTo>
                    <a:lnTo>
                      <a:pt x="18" y="0"/>
                    </a:lnTo>
                  </a:path>
                </a:pathLst>
              </a:custGeom>
              <a:noFill/>
              <a:ln w="11113">
                <a:solidFill>
                  <a:srgbClr val="000000"/>
                </a:solidFill>
                <a:prstDash val="solid"/>
                <a:round/>
              </a:ln>
            </p:spPr>
            <p:txBody>
              <a:bodyPr/>
              <a:lstStyle/>
              <a:p>
                <a:endParaRPr lang="zh-CN" altLang="en-US"/>
              </a:p>
            </p:txBody>
          </p:sp>
          <p:sp>
            <p:nvSpPr>
              <p:cNvPr id="215417" name="Freeform 377"/>
              <p:cNvSpPr/>
              <p:nvPr/>
            </p:nvSpPr>
            <p:spPr bwMode="auto">
              <a:xfrm>
                <a:off x="2404" y="2770"/>
                <a:ext cx="5" cy="9"/>
              </a:xfrm>
              <a:custGeom>
                <a:avLst/>
                <a:gdLst/>
                <a:ahLst/>
                <a:cxnLst>
                  <a:cxn ang="0">
                    <a:pos x="0" y="27"/>
                  </a:cxn>
                  <a:cxn ang="0">
                    <a:pos x="12" y="18"/>
                  </a:cxn>
                  <a:cxn ang="0">
                    <a:pos x="17" y="4"/>
                  </a:cxn>
                  <a:cxn ang="0">
                    <a:pos x="17" y="0"/>
                  </a:cxn>
                </a:cxnLst>
                <a:rect l="0" t="0" r="r" b="b"/>
                <a:pathLst>
                  <a:path w="17" h="27">
                    <a:moveTo>
                      <a:pt x="0" y="27"/>
                    </a:moveTo>
                    <a:lnTo>
                      <a:pt x="12" y="18"/>
                    </a:lnTo>
                    <a:lnTo>
                      <a:pt x="17" y="4"/>
                    </a:lnTo>
                    <a:lnTo>
                      <a:pt x="17" y="0"/>
                    </a:lnTo>
                  </a:path>
                </a:pathLst>
              </a:custGeom>
              <a:noFill/>
              <a:ln w="11113">
                <a:solidFill>
                  <a:srgbClr val="000000"/>
                </a:solidFill>
                <a:prstDash val="solid"/>
                <a:round/>
              </a:ln>
            </p:spPr>
            <p:txBody>
              <a:bodyPr/>
              <a:lstStyle/>
              <a:p>
                <a:endParaRPr lang="zh-CN" altLang="en-US"/>
              </a:p>
            </p:txBody>
          </p:sp>
          <p:sp>
            <p:nvSpPr>
              <p:cNvPr id="215418" name="Freeform 378"/>
              <p:cNvSpPr/>
              <p:nvPr/>
            </p:nvSpPr>
            <p:spPr bwMode="auto">
              <a:xfrm>
                <a:off x="2388" y="2724"/>
                <a:ext cx="10" cy="18"/>
              </a:xfrm>
              <a:custGeom>
                <a:avLst/>
                <a:gdLst/>
                <a:ahLst/>
                <a:cxnLst>
                  <a:cxn ang="0">
                    <a:pos x="28" y="56"/>
                  </a:cxn>
                  <a:cxn ang="0">
                    <a:pos x="25" y="33"/>
                  </a:cxn>
                  <a:cxn ang="0">
                    <a:pos x="16" y="15"/>
                  </a:cxn>
                  <a:cxn ang="0">
                    <a:pos x="0" y="0"/>
                  </a:cxn>
                </a:cxnLst>
                <a:rect l="0" t="0" r="r" b="b"/>
                <a:pathLst>
                  <a:path w="28" h="56">
                    <a:moveTo>
                      <a:pt x="28" y="56"/>
                    </a:moveTo>
                    <a:lnTo>
                      <a:pt x="25" y="33"/>
                    </a:lnTo>
                    <a:lnTo>
                      <a:pt x="16" y="15"/>
                    </a:lnTo>
                    <a:lnTo>
                      <a:pt x="0" y="0"/>
                    </a:lnTo>
                  </a:path>
                </a:pathLst>
              </a:custGeom>
              <a:noFill/>
              <a:ln w="11113">
                <a:solidFill>
                  <a:srgbClr val="000000"/>
                </a:solidFill>
                <a:prstDash val="solid"/>
                <a:round/>
              </a:ln>
            </p:spPr>
            <p:txBody>
              <a:bodyPr/>
              <a:lstStyle/>
              <a:p>
                <a:endParaRPr lang="zh-CN" altLang="en-US"/>
              </a:p>
            </p:txBody>
          </p:sp>
          <p:sp>
            <p:nvSpPr>
              <p:cNvPr id="215419" name="Freeform 379"/>
              <p:cNvSpPr/>
              <p:nvPr/>
            </p:nvSpPr>
            <p:spPr bwMode="auto">
              <a:xfrm>
                <a:off x="2395" y="2712"/>
                <a:ext cx="14" cy="27"/>
              </a:xfrm>
              <a:custGeom>
                <a:avLst/>
                <a:gdLst/>
                <a:ahLst/>
                <a:cxnLst>
                  <a:cxn ang="0">
                    <a:pos x="42" y="82"/>
                  </a:cxn>
                  <a:cxn ang="0">
                    <a:pos x="38" y="56"/>
                  </a:cxn>
                  <a:cxn ang="0">
                    <a:pos x="29" y="33"/>
                  </a:cxn>
                  <a:cxn ang="0">
                    <a:pos x="14" y="13"/>
                  </a:cxn>
                  <a:cxn ang="0">
                    <a:pos x="0" y="0"/>
                  </a:cxn>
                </a:cxnLst>
                <a:rect l="0" t="0" r="r" b="b"/>
                <a:pathLst>
                  <a:path w="42" h="82">
                    <a:moveTo>
                      <a:pt x="42" y="82"/>
                    </a:moveTo>
                    <a:lnTo>
                      <a:pt x="38" y="56"/>
                    </a:lnTo>
                    <a:lnTo>
                      <a:pt x="29" y="33"/>
                    </a:lnTo>
                    <a:lnTo>
                      <a:pt x="14" y="13"/>
                    </a:lnTo>
                    <a:lnTo>
                      <a:pt x="0" y="0"/>
                    </a:lnTo>
                  </a:path>
                </a:pathLst>
              </a:custGeom>
              <a:noFill/>
              <a:ln w="11113">
                <a:solidFill>
                  <a:srgbClr val="000000"/>
                </a:solidFill>
                <a:prstDash val="solid"/>
                <a:round/>
              </a:ln>
            </p:spPr>
            <p:txBody>
              <a:bodyPr/>
              <a:lstStyle/>
              <a:p>
                <a:endParaRPr lang="zh-CN" altLang="en-US"/>
              </a:p>
            </p:txBody>
          </p:sp>
          <p:sp>
            <p:nvSpPr>
              <p:cNvPr id="215420" name="Freeform 380"/>
              <p:cNvSpPr/>
              <p:nvPr/>
            </p:nvSpPr>
            <p:spPr bwMode="auto">
              <a:xfrm>
                <a:off x="2346" y="3725"/>
                <a:ext cx="53" cy="36"/>
              </a:xfrm>
              <a:custGeom>
                <a:avLst/>
                <a:gdLst/>
                <a:ahLst/>
                <a:cxnLst>
                  <a:cxn ang="0">
                    <a:pos x="0" y="102"/>
                  </a:cxn>
                  <a:cxn ang="0">
                    <a:pos x="33" y="108"/>
                  </a:cxn>
                  <a:cxn ang="0">
                    <a:pos x="64" y="106"/>
                  </a:cxn>
                  <a:cxn ang="0">
                    <a:pos x="89" y="98"/>
                  </a:cxn>
                  <a:cxn ang="0">
                    <a:pos x="111" y="84"/>
                  </a:cxn>
                  <a:cxn ang="0">
                    <a:pos x="133" y="67"/>
                  </a:cxn>
                  <a:cxn ang="0">
                    <a:pos x="148" y="42"/>
                  </a:cxn>
                  <a:cxn ang="0">
                    <a:pos x="157" y="11"/>
                  </a:cxn>
                  <a:cxn ang="0">
                    <a:pos x="158" y="0"/>
                  </a:cxn>
                </a:cxnLst>
                <a:rect l="0" t="0" r="r" b="b"/>
                <a:pathLst>
                  <a:path w="158" h="108">
                    <a:moveTo>
                      <a:pt x="0" y="102"/>
                    </a:moveTo>
                    <a:lnTo>
                      <a:pt x="33" y="108"/>
                    </a:lnTo>
                    <a:lnTo>
                      <a:pt x="64" y="106"/>
                    </a:lnTo>
                    <a:lnTo>
                      <a:pt x="89" y="98"/>
                    </a:lnTo>
                    <a:lnTo>
                      <a:pt x="111" y="84"/>
                    </a:lnTo>
                    <a:lnTo>
                      <a:pt x="133" y="67"/>
                    </a:lnTo>
                    <a:lnTo>
                      <a:pt x="148" y="42"/>
                    </a:lnTo>
                    <a:lnTo>
                      <a:pt x="157" y="11"/>
                    </a:lnTo>
                    <a:lnTo>
                      <a:pt x="158" y="0"/>
                    </a:lnTo>
                  </a:path>
                </a:pathLst>
              </a:custGeom>
              <a:noFill/>
              <a:ln w="11113">
                <a:solidFill>
                  <a:srgbClr val="000000"/>
                </a:solidFill>
                <a:prstDash val="solid"/>
                <a:round/>
              </a:ln>
            </p:spPr>
            <p:txBody>
              <a:bodyPr/>
              <a:lstStyle/>
              <a:p>
                <a:endParaRPr lang="zh-CN" altLang="en-US"/>
              </a:p>
            </p:txBody>
          </p:sp>
          <p:sp>
            <p:nvSpPr>
              <p:cNvPr id="215421" name="Freeform 381"/>
              <p:cNvSpPr/>
              <p:nvPr/>
            </p:nvSpPr>
            <p:spPr bwMode="auto">
              <a:xfrm>
                <a:off x="2348" y="3712"/>
                <a:ext cx="52" cy="36"/>
              </a:xfrm>
              <a:custGeom>
                <a:avLst/>
                <a:gdLst/>
                <a:ahLst/>
                <a:cxnLst>
                  <a:cxn ang="0">
                    <a:pos x="0" y="102"/>
                  </a:cxn>
                  <a:cxn ang="0">
                    <a:pos x="33" y="108"/>
                  </a:cxn>
                  <a:cxn ang="0">
                    <a:pos x="62" y="106"/>
                  </a:cxn>
                  <a:cxn ang="0">
                    <a:pos x="89" y="97"/>
                  </a:cxn>
                  <a:cxn ang="0">
                    <a:pos x="112" y="84"/>
                  </a:cxn>
                  <a:cxn ang="0">
                    <a:pos x="132" y="67"/>
                  </a:cxn>
                  <a:cxn ang="0">
                    <a:pos x="147" y="41"/>
                  </a:cxn>
                  <a:cxn ang="0">
                    <a:pos x="157" y="10"/>
                  </a:cxn>
                  <a:cxn ang="0">
                    <a:pos x="157" y="0"/>
                  </a:cxn>
                </a:cxnLst>
                <a:rect l="0" t="0" r="r" b="b"/>
                <a:pathLst>
                  <a:path w="157" h="108">
                    <a:moveTo>
                      <a:pt x="0" y="102"/>
                    </a:moveTo>
                    <a:lnTo>
                      <a:pt x="33" y="108"/>
                    </a:lnTo>
                    <a:lnTo>
                      <a:pt x="62" y="106"/>
                    </a:lnTo>
                    <a:lnTo>
                      <a:pt x="89" y="97"/>
                    </a:lnTo>
                    <a:lnTo>
                      <a:pt x="112" y="84"/>
                    </a:lnTo>
                    <a:lnTo>
                      <a:pt x="132" y="67"/>
                    </a:lnTo>
                    <a:lnTo>
                      <a:pt x="147" y="41"/>
                    </a:lnTo>
                    <a:lnTo>
                      <a:pt x="157" y="10"/>
                    </a:lnTo>
                    <a:lnTo>
                      <a:pt x="157" y="0"/>
                    </a:lnTo>
                  </a:path>
                </a:pathLst>
              </a:custGeom>
              <a:noFill/>
              <a:ln w="11113">
                <a:solidFill>
                  <a:srgbClr val="000000"/>
                </a:solidFill>
                <a:prstDash val="solid"/>
                <a:round/>
              </a:ln>
            </p:spPr>
            <p:txBody>
              <a:bodyPr/>
              <a:lstStyle/>
              <a:p>
                <a:endParaRPr lang="zh-CN" altLang="en-US"/>
              </a:p>
            </p:txBody>
          </p:sp>
          <p:sp>
            <p:nvSpPr>
              <p:cNvPr id="215422" name="Freeform 382"/>
              <p:cNvSpPr/>
              <p:nvPr/>
            </p:nvSpPr>
            <p:spPr bwMode="auto">
              <a:xfrm>
                <a:off x="2031" y="3707"/>
                <a:ext cx="6" cy="7"/>
              </a:xfrm>
              <a:custGeom>
                <a:avLst/>
                <a:gdLst/>
                <a:ahLst/>
                <a:cxnLst>
                  <a:cxn ang="0">
                    <a:pos x="0" y="0"/>
                  </a:cxn>
                  <a:cxn ang="0">
                    <a:pos x="1" y="12"/>
                  </a:cxn>
                  <a:cxn ang="0">
                    <a:pos x="8" y="20"/>
                  </a:cxn>
                  <a:cxn ang="0">
                    <a:pos x="19" y="23"/>
                  </a:cxn>
                </a:cxnLst>
                <a:rect l="0" t="0" r="r" b="b"/>
                <a:pathLst>
                  <a:path w="19" h="23">
                    <a:moveTo>
                      <a:pt x="0" y="0"/>
                    </a:moveTo>
                    <a:lnTo>
                      <a:pt x="1" y="12"/>
                    </a:lnTo>
                    <a:lnTo>
                      <a:pt x="8" y="20"/>
                    </a:lnTo>
                    <a:lnTo>
                      <a:pt x="19" y="23"/>
                    </a:lnTo>
                  </a:path>
                </a:pathLst>
              </a:custGeom>
              <a:noFill/>
              <a:ln w="11113">
                <a:solidFill>
                  <a:srgbClr val="000000"/>
                </a:solidFill>
                <a:prstDash val="solid"/>
                <a:round/>
              </a:ln>
            </p:spPr>
            <p:txBody>
              <a:bodyPr/>
              <a:lstStyle/>
              <a:p>
                <a:endParaRPr lang="zh-CN" altLang="en-US"/>
              </a:p>
            </p:txBody>
          </p:sp>
          <p:sp>
            <p:nvSpPr>
              <p:cNvPr id="215423" name="Freeform 383"/>
              <p:cNvSpPr/>
              <p:nvPr/>
            </p:nvSpPr>
            <p:spPr bwMode="auto">
              <a:xfrm>
                <a:off x="2055" y="3642"/>
                <a:ext cx="2" cy="7"/>
              </a:xfrm>
              <a:custGeom>
                <a:avLst/>
                <a:gdLst/>
                <a:ahLst/>
                <a:cxnLst>
                  <a:cxn ang="0">
                    <a:pos x="0" y="21"/>
                  </a:cxn>
                  <a:cxn ang="0">
                    <a:pos x="6" y="16"/>
                  </a:cxn>
                  <a:cxn ang="0">
                    <a:pos x="7" y="8"/>
                  </a:cxn>
                  <a:cxn ang="0">
                    <a:pos x="3" y="0"/>
                  </a:cxn>
                </a:cxnLst>
                <a:rect l="0" t="0" r="r" b="b"/>
                <a:pathLst>
                  <a:path w="7" h="21">
                    <a:moveTo>
                      <a:pt x="0" y="21"/>
                    </a:moveTo>
                    <a:lnTo>
                      <a:pt x="6" y="16"/>
                    </a:lnTo>
                    <a:lnTo>
                      <a:pt x="7" y="8"/>
                    </a:lnTo>
                    <a:lnTo>
                      <a:pt x="3" y="0"/>
                    </a:lnTo>
                  </a:path>
                </a:pathLst>
              </a:custGeom>
              <a:noFill/>
              <a:ln w="11113">
                <a:solidFill>
                  <a:srgbClr val="000000"/>
                </a:solidFill>
                <a:prstDash val="solid"/>
                <a:round/>
              </a:ln>
            </p:spPr>
            <p:txBody>
              <a:bodyPr/>
              <a:lstStyle/>
              <a:p>
                <a:endParaRPr lang="zh-CN" altLang="en-US"/>
              </a:p>
            </p:txBody>
          </p:sp>
          <p:sp>
            <p:nvSpPr>
              <p:cNvPr id="215424" name="Freeform 384"/>
              <p:cNvSpPr/>
              <p:nvPr/>
            </p:nvSpPr>
            <p:spPr bwMode="auto">
              <a:xfrm>
                <a:off x="1736" y="3385"/>
                <a:ext cx="10" cy="19"/>
              </a:xfrm>
              <a:custGeom>
                <a:avLst/>
                <a:gdLst/>
                <a:ahLst/>
                <a:cxnLst>
                  <a:cxn ang="0">
                    <a:pos x="0" y="0"/>
                  </a:cxn>
                  <a:cxn ang="0">
                    <a:pos x="3" y="23"/>
                  </a:cxn>
                  <a:cxn ang="0">
                    <a:pos x="12" y="40"/>
                  </a:cxn>
                  <a:cxn ang="0">
                    <a:pos x="27" y="56"/>
                  </a:cxn>
                  <a:cxn ang="0">
                    <a:pos x="31" y="58"/>
                  </a:cxn>
                </a:cxnLst>
                <a:rect l="0" t="0" r="r" b="b"/>
                <a:pathLst>
                  <a:path w="31" h="58">
                    <a:moveTo>
                      <a:pt x="0" y="0"/>
                    </a:moveTo>
                    <a:lnTo>
                      <a:pt x="3" y="23"/>
                    </a:lnTo>
                    <a:lnTo>
                      <a:pt x="12" y="40"/>
                    </a:lnTo>
                    <a:lnTo>
                      <a:pt x="27" y="56"/>
                    </a:lnTo>
                    <a:lnTo>
                      <a:pt x="31" y="58"/>
                    </a:lnTo>
                  </a:path>
                </a:pathLst>
              </a:custGeom>
              <a:noFill/>
              <a:ln w="11113">
                <a:solidFill>
                  <a:srgbClr val="000000"/>
                </a:solidFill>
                <a:prstDash val="solid"/>
                <a:round/>
              </a:ln>
            </p:spPr>
            <p:txBody>
              <a:bodyPr/>
              <a:lstStyle/>
              <a:p>
                <a:endParaRPr lang="zh-CN" altLang="en-US"/>
              </a:p>
            </p:txBody>
          </p:sp>
          <p:sp>
            <p:nvSpPr>
              <p:cNvPr id="215425" name="Freeform 385"/>
              <p:cNvSpPr/>
              <p:nvPr/>
            </p:nvSpPr>
            <p:spPr bwMode="auto">
              <a:xfrm>
                <a:off x="2009" y="3560"/>
                <a:ext cx="35" cy="30"/>
              </a:xfrm>
              <a:custGeom>
                <a:avLst/>
                <a:gdLst/>
                <a:ahLst/>
                <a:cxnLst>
                  <a:cxn ang="0">
                    <a:pos x="106" y="3"/>
                  </a:cxn>
                  <a:cxn ang="0">
                    <a:pos x="78" y="0"/>
                  </a:cxn>
                  <a:cxn ang="0">
                    <a:pos x="55" y="3"/>
                  </a:cxn>
                  <a:cxn ang="0">
                    <a:pos x="35" y="13"/>
                  </a:cxn>
                  <a:cxn ang="0">
                    <a:pos x="19" y="28"/>
                  </a:cxn>
                  <a:cxn ang="0">
                    <a:pos x="5" y="46"/>
                  </a:cxn>
                  <a:cxn ang="0">
                    <a:pos x="0" y="73"/>
                  </a:cxn>
                  <a:cxn ang="0">
                    <a:pos x="0" y="89"/>
                  </a:cxn>
                </a:cxnLst>
                <a:rect l="0" t="0" r="r" b="b"/>
                <a:pathLst>
                  <a:path w="106" h="89">
                    <a:moveTo>
                      <a:pt x="106" y="3"/>
                    </a:moveTo>
                    <a:lnTo>
                      <a:pt x="78" y="0"/>
                    </a:lnTo>
                    <a:lnTo>
                      <a:pt x="55" y="3"/>
                    </a:lnTo>
                    <a:lnTo>
                      <a:pt x="35" y="13"/>
                    </a:lnTo>
                    <a:lnTo>
                      <a:pt x="19" y="28"/>
                    </a:lnTo>
                    <a:lnTo>
                      <a:pt x="5" y="46"/>
                    </a:lnTo>
                    <a:lnTo>
                      <a:pt x="0" y="73"/>
                    </a:lnTo>
                    <a:lnTo>
                      <a:pt x="0" y="89"/>
                    </a:lnTo>
                  </a:path>
                </a:pathLst>
              </a:custGeom>
              <a:noFill/>
              <a:ln w="11113">
                <a:solidFill>
                  <a:srgbClr val="000000"/>
                </a:solidFill>
                <a:prstDash val="solid"/>
                <a:round/>
              </a:ln>
            </p:spPr>
            <p:txBody>
              <a:bodyPr/>
              <a:lstStyle/>
              <a:p>
                <a:endParaRPr lang="zh-CN" altLang="en-US"/>
              </a:p>
            </p:txBody>
          </p:sp>
          <p:sp>
            <p:nvSpPr>
              <p:cNvPr id="215426" name="Freeform 386"/>
              <p:cNvSpPr/>
              <p:nvPr/>
            </p:nvSpPr>
            <p:spPr bwMode="auto">
              <a:xfrm>
                <a:off x="1974" y="3534"/>
                <a:ext cx="35" cy="30"/>
              </a:xfrm>
              <a:custGeom>
                <a:avLst/>
                <a:gdLst/>
                <a:ahLst/>
                <a:cxnLst>
                  <a:cxn ang="0">
                    <a:pos x="106" y="4"/>
                  </a:cxn>
                  <a:cxn ang="0">
                    <a:pos x="78" y="0"/>
                  </a:cxn>
                  <a:cxn ang="0">
                    <a:pos x="55" y="3"/>
                  </a:cxn>
                  <a:cxn ang="0">
                    <a:pos x="36" y="13"/>
                  </a:cxn>
                  <a:cxn ang="0">
                    <a:pos x="20" y="28"/>
                  </a:cxn>
                  <a:cxn ang="0">
                    <a:pos x="7" y="46"/>
                  </a:cxn>
                  <a:cxn ang="0">
                    <a:pos x="0" y="72"/>
                  </a:cxn>
                  <a:cxn ang="0">
                    <a:pos x="1" y="90"/>
                  </a:cxn>
                </a:cxnLst>
                <a:rect l="0" t="0" r="r" b="b"/>
                <a:pathLst>
                  <a:path w="106" h="90">
                    <a:moveTo>
                      <a:pt x="106" y="4"/>
                    </a:moveTo>
                    <a:lnTo>
                      <a:pt x="78" y="0"/>
                    </a:lnTo>
                    <a:lnTo>
                      <a:pt x="55" y="3"/>
                    </a:lnTo>
                    <a:lnTo>
                      <a:pt x="36" y="13"/>
                    </a:lnTo>
                    <a:lnTo>
                      <a:pt x="20" y="28"/>
                    </a:lnTo>
                    <a:lnTo>
                      <a:pt x="7" y="46"/>
                    </a:lnTo>
                    <a:lnTo>
                      <a:pt x="0" y="72"/>
                    </a:lnTo>
                    <a:lnTo>
                      <a:pt x="1" y="90"/>
                    </a:lnTo>
                  </a:path>
                </a:pathLst>
              </a:custGeom>
              <a:noFill/>
              <a:ln w="11113">
                <a:solidFill>
                  <a:srgbClr val="000000"/>
                </a:solidFill>
                <a:prstDash val="solid"/>
                <a:round/>
              </a:ln>
            </p:spPr>
            <p:txBody>
              <a:bodyPr/>
              <a:lstStyle/>
              <a:p>
                <a:endParaRPr lang="zh-CN" altLang="en-US"/>
              </a:p>
            </p:txBody>
          </p:sp>
          <p:sp>
            <p:nvSpPr>
              <p:cNvPr id="215427" name="Freeform 387"/>
              <p:cNvSpPr/>
              <p:nvPr/>
            </p:nvSpPr>
            <p:spPr bwMode="auto">
              <a:xfrm>
                <a:off x="1940" y="3506"/>
                <a:ext cx="35" cy="30"/>
              </a:xfrm>
              <a:custGeom>
                <a:avLst/>
                <a:gdLst/>
                <a:ahLst/>
                <a:cxnLst>
                  <a:cxn ang="0">
                    <a:pos x="106" y="4"/>
                  </a:cxn>
                  <a:cxn ang="0">
                    <a:pos x="78" y="0"/>
                  </a:cxn>
                  <a:cxn ang="0">
                    <a:pos x="55" y="3"/>
                  </a:cxn>
                  <a:cxn ang="0">
                    <a:pos x="34" y="13"/>
                  </a:cxn>
                  <a:cxn ang="0">
                    <a:pos x="19" y="28"/>
                  </a:cxn>
                  <a:cxn ang="0">
                    <a:pos x="6" y="46"/>
                  </a:cxn>
                  <a:cxn ang="0">
                    <a:pos x="0" y="73"/>
                  </a:cxn>
                  <a:cxn ang="0">
                    <a:pos x="2" y="91"/>
                  </a:cxn>
                </a:cxnLst>
                <a:rect l="0" t="0" r="r" b="b"/>
                <a:pathLst>
                  <a:path w="106" h="91">
                    <a:moveTo>
                      <a:pt x="106" y="4"/>
                    </a:moveTo>
                    <a:lnTo>
                      <a:pt x="78" y="0"/>
                    </a:lnTo>
                    <a:lnTo>
                      <a:pt x="55" y="3"/>
                    </a:lnTo>
                    <a:lnTo>
                      <a:pt x="34" y="13"/>
                    </a:lnTo>
                    <a:lnTo>
                      <a:pt x="19" y="28"/>
                    </a:lnTo>
                    <a:lnTo>
                      <a:pt x="6" y="46"/>
                    </a:lnTo>
                    <a:lnTo>
                      <a:pt x="0" y="73"/>
                    </a:lnTo>
                    <a:lnTo>
                      <a:pt x="2" y="91"/>
                    </a:lnTo>
                  </a:path>
                </a:pathLst>
              </a:custGeom>
              <a:noFill/>
              <a:ln w="11113">
                <a:solidFill>
                  <a:srgbClr val="000000"/>
                </a:solidFill>
                <a:prstDash val="solid"/>
                <a:round/>
              </a:ln>
            </p:spPr>
            <p:txBody>
              <a:bodyPr/>
              <a:lstStyle/>
              <a:p>
                <a:endParaRPr lang="zh-CN" altLang="en-US"/>
              </a:p>
            </p:txBody>
          </p:sp>
          <p:sp>
            <p:nvSpPr>
              <p:cNvPr id="215428" name="Freeform 388"/>
              <p:cNvSpPr/>
              <p:nvPr/>
            </p:nvSpPr>
            <p:spPr bwMode="auto">
              <a:xfrm>
                <a:off x="1904" y="3480"/>
                <a:ext cx="35" cy="30"/>
              </a:xfrm>
              <a:custGeom>
                <a:avLst/>
                <a:gdLst/>
                <a:ahLst/>
                <a:cxnLst>
                  <a:cxn ang="0">
                    <a:pos x="105" y="4"/>
                  </a:cxn>
                  <a:cxn ang="0">
                    <a:pos x="77" y="0"/>
                  </a:cxn>
                  <a:cxn ang="0">
                    <a:pos x="54" y="4"/>
                  </a:cxn>
                  <a:cxn ang="0">
                    <a:pos x="35" y="13"/>
                  </a:cxn>
                  <a:cxn ang="0">
                    <a:pos x="19" y="28"/>
                  </a:cxn>
                  <a:cxn ang="0">
                    <a:pos x="6" y="46"/>
                  </a:cxn>
                  <a:cxn ang="0">
                    <a:pos x="0" y="73"/>
                  </a:cxn>
                  <a:cxn ang="0">
                    <a:pos x="0" y="89"/>
                  </a:cxn>
                </a:cxnLst>
                <a:rect l="0" t="0" r="r" b="b"/>
                <a:pathLst>
                  <a:path w="105" h="89">
                    <a:moveTo>
                      <a:pt x="105" y="4"/>
                    </a:moveTo>
                    <a:lnTo>
                      <a:pt x="77" y="0"/>
                    </a:lnTo>
                    <a:lnTo>
                      <a:pt x="54" y="4"/>
                    </a:lnTo>
                    <a:lnTo>
                      <a:pt x="35" y="13"/>
                    </a:lnTo>
                    <a:lnTo>
                      <a:pt x="19" y="28"/>
                    </a:lnTo>
                    <a:lnTo>
                      <a:pt x="6" y="46"/>
                    </a:lnTo>
                    <a:lnTo>
                      <a:pt x="0" y="73"/>
                    </a:lnTo>
                    <a:lnTo>
                      <a:pt x="0" y="89"/>
                    </a:lnTo>
                  </a:path>
                </a:pathLst>
              </a:custGeom>
              <a:noFill/>
              <a:ln w="11113">
                <a:solidFill>
                  <a:srgbClr val="000000"/>
                </a:solidFill>
                <a:prstDash val="solid"/>
                <a:round/>
              </a:ln>
            </p:spPr>
            <p:txBody>
              <a:bodyPr/>
              <a:lstStyle/>
              <a:p>
                <a:endParaRPr lang="zh-CN" altLang="en-US"/>
              </a:p>
            </p:txBody>
          </p:sp>
          <p:sp>
            <p:nvSpPr>
              <p:cNvPr id="215429" name="Freeform 389"/>
              <p:cNvSpPr/>
              <p:nvPr/>
            </p:nvSpPr>
            <p:spPr bwMode="auto">
              <a:xfrm>
                <a:off x="1868" y="3454"/>
                <a:ext cx="35" cy="30"/>
              </a:xfrm>
              <a:custGeom>
                <a:avLst/>
                <a:gdLst/>
                <a:ahLst/>
                <a:cxnLst>
                  <a:cxn ang="0">
                    <a:pos x="105" y="4"/>
                  </a:cxn>
                  <a:cxn ang="0">
                    <a:pos x="77" y="0"/>
                  </a:cxn>
                  <a:cxn ang="0">
                    <a:pos x="53" y="3"/>
                  </a:cxn>
                  <a:cxn ang="0">
                    <a:pos x="34" y="13"/>
                  </a:cxn>
                  <a:cxn ang="0">
                    <a:pos x="19" y="28"/>
                  </a:cxn>
                  <a:cxn ang="0">
                    <a:pos x="6" y="46"/>
                  </a:cxn>
                  <a:cxn ang="0">
                    <a:pos x="0" y="73"/>
                  </a:cxn>
                  <a:cxn ang="0">
                    <a:pos x="0" y="89"/>
                  </a:cxn>
                </a:cxnLst>
                <a:rect l="0" t="0" r="r" b="b"/>
                <a:pathLst>
                  <a:path w="105" h="89">
                    <a:moveTo>
                      <a:pt x="105" y="4"/>
                    </a:moveTo>
                    <a:lnTo>
                      <a:pt x="77" y="0"/>
                    </a:lnTo>
                    <a:lnTo>
                      <a:pt x="53" y="3"/>
                    </a:lnTo>
                    <a:lnTo>
                      <a:pt x="34" y="13"/>
                    </a:lnTo>
                    <a:lnTo>
                      <a:pt x="19" y="28"/>
                    </a:lnTo>
                    <a:lnTo>
                      <a:pt x="6" y="46"/>
                    </a:lnTo>
                    <a:lnTo>
                      <a:pt x="0" y="73"/>
                    </a:lnTo>
                    <a:lnTo>
                      <a:pt x="0" y="89"/>
                    </a:lnTo>
                  </a:path>
                </a:pathLst>
              </a:custGeom>
              <a:noFill/>
              <a:ln w="11113">
                <a:solidFill>
                  <a:srgbClr val="000000"/>
                </a:solidFill>
                <a:prstDash val="solid"/>
                <a:round/>
              </a:ln>
            </p:spPr>
            <p:txBody>
              <a:bodyPr/>
              <a:lstStyle/>
              <a:p>
                <a:endParaRPr lang="zh-CN" altLang="en-US"/>
              </a:p>
            </p:txBody>
          </p:sp>
          <p:sp>
            <p:nvSpPr>
              <p:cNvPr id="215430" name="Freeform 390"/>
              <p:cNvSpPr/>
              <p:nvPr/>
            </p:nvSpPr>
            <p:spPr bwMode="auto">
              <a:xfrm>
                <a:off x="1832" y="3425"/>
                <a:ext cx="35" cy="30"/>
              </a:xfrm>
              <a:custGeom>
                <a:avLst/>
                <a:gdLst/>
                <a:ahLst/>
                <a:cxnLst>
                  <a:cxn ang="0">
                    <a:pos x="105" y="4"/>
                  </a:cxn>
                  <a:cxn ang="0">
                    <a:pos x="77" y="0"/>
                  </a:cxn>
                  <a:cxn ang="0">
                    <a:pos x="54" y="5"/>
                  </a:cxn>
                  <a:cxn ang="0">
                    <a:pos x="34" y="13"/>
                  </a:cxn>
                  <a:cxn ang="0">
                    <a:pos x="18" y="28"/>
                  </a:cxn>
                  <a:cxn ang="0">
                    <a:pos x="4" y="48"/>
                  </a:cxn>
                  <a:cxn ang="0">
                    <a:pos x="0" y="73"/>
                  </a:cxn>
                  <a:cxn ang="0">
                    <a:pos x="1" y="90"/>
                  </a:cxn>
                </a:cxnLst>
                <a:rect l="0" t="0" r="r" b="b"/>
                <a:pathLst>
                  <a:path w="105" h="90">
                    <a:moveTo>
                      <a:pt x="105" y="4"/>
                    </a:moveTo>
                    <a:lnTo>
                      <a:pt x="77" y="0"/>
                    </a:lnTo>
                    <a:lnTo>
                      <a:pt x="54" y="5"/>
                    </a:lnTo>
                    <a:lnTo>
                      <a:pt x="34" y="13"/>
                    </a:lnTo>
                    <a:lnTo>
                      <a:pt x="18" y="28"/>
                    </a:lnTo>
                    <a:lnTo>
                      <a:pt x="4" y="48"/>
                    </a:lnTo>
                    <a:lnTo>
                      <a:pt x="0" y="73"/>
                    </a:lnTo>
                    <a:lnTo>
                      <a:pt x="1" y="90"/>
                    </a:lnTo>
                  </a:path>
                </a:pathLst>
              </a:custGeom>
              <a:noFill/>
              <a:ln w="11113">
                <a:solidFill>
                  <a:srgbClr val="000000"/>
                </a:solidFill>
                <a:prstDash val="solid"/>
                <a:round/>
              </a:ln>
            </p:spPr>
            <p:txBody>
              <a:bodyPr/>
              <a:lstStyle/>
              <a:p>
                <a:endParaRPr lang="zh-CN" altLang="en-US"/>
              </a:p>
            </p:txBody>
          </p:sp>
          <p:sp>
            <p:nvSpPr>
              <p:cNvPr id="215431" name="Freeform 391"/>
              <p:cNvSpPr/>
              <p:nvPr/>
            </p:nvSpPr>
            <p:spPr bwMode="auto">
              <a:xfrm>
                <a:off x="1798" y="3399"/>
                <a:ext cx="35" cy="30"/>
              </a:xfrm>
              <a:custGeom>
                <a:avLst/>
                <a:gdLst/>
                <a:ahLst/>
                <a:cxnLst>
                  <a:cxn ang="0">
                    <a:pos x="105" y="5"/>
                  </a:cxn>
                  <a:cxn ang="0">
                    <a:pos x="77" y="0"/>
                  </a:cxn>
                  <a:cxn ang="0">
                    <a:pos x="54" y="5"/>
                  </a:cxn>
                  <a:cxn ang="0">
                    <a:pos x="34" y="13"/>
                  </a:cxn>
                  <a:cxn ang="0">
                    <a:pos x="18" y="28"/>
                  </a:cxn>
                  <a:cxn ang="0">
                    <a:pos x="6" y="47"/>
                  </a:cxn>
                  <a:cxn ang="0">
                    <a:pos x="0" y="73"/>
                  </a:cxn>
                  <a:cxn ang="0">
                    <a:pos x="0" y="90"/>
                  </a:cxn>
                </a:cxnLst>
                <a:rect l="0" t="0" r="r" b="b"/>
                <a:pathLst>
                  <a:path w="105" h="90">
                    <a:moveTo>
                      <a:pt x="105" y="5"/>
                    </a:moveTo>
                    <a:lnTo>
                      <a:pt x="77" y="0"/>
                    </a:lnTo>
                    <a:lnTo>
                      <a:pt x="54" y="5"/>
                    </a:lnTo>
                    <a:lnTo>
                      <a:pt x="34" y="13"/>
                    </a:lnTo>
                    <a:lnTo>
                      <a:pt x="18" y="28"/>
                    </a:lnTo>
                    <a:lnTo>
                      <a:pt x="6" y="47"/>
                    </a:lnTo>
                    <a:lnTo>
                      <a:pt x="0" y="73"/>
                    </a:lnTo>
                    <a:lnTo>
                      <a:pt x="0" y="90"/>
                    </a:lnTo>
                  </a:path>
                </a:pathLst>
              </a:custGeom>
              <a:noFill/>
              <a:ln w="11113">
                <a:solidFill>
                  <a:srgbClr val="000000"/>
                </a:solidFill>
                <a:prstDash val="solid"/>
                <a:round/>
              </a:ln>
            </p:spPr>
            <p:txBody>
              <a:bodyPr/>
              <a:lstStyle/>
              <a:p>
                <a:endParaRPr lang="zh-CN" altLang="en-US"/>
              </a:p>
            </p:txBody>
          </p:sp>
          <p:sp>
            <p:nvSpPr>
              <p:cNvPr id="215432" name="Freeform 392"/>
              <p:cNvSpPr/>
              <p:nvPr/>
            </p:nvSpPr>
            <p:spPr bwMode="auto">
              <a:xfrm>
                <a:off x="1762" y="3373"/>
                <a:ext cx="35" cy="30"/>
              </a:xfrm>
              <a:custGeom>
                <a:avLst/>
                <a:gdLst/>
                <a:ahLst/>
                <a:cxnLst>
                  <a:cxn ang="0">
                    <a:pos x="106" y="3"/>
                  </a:cxn>
                  <a:cxn ang="0">
                    <a:pos x="79" y="0"/>
                  </a:cxn>
                  <a:cxn ang="0">
                    <a:pos x="55" y="4"/>
                  </a:cxn>
                  <a:cxn ang="0">
                    <a:pos x="35" y="13"/>
                  </a:cxn>
                  <a:cxn ang="0">
                    <a:pos x="19" y="28"/>
                  </a:cxn>
                  <a:cxn ang="0">
                    <a:pos x="6" y="47"/>
                  </a:cxn>
                  <a:cxn ang="0">
                    <a:pos x="0" y="73"/>
                  </a:cxn>
                  <a:cxn ang="0">
                    <a:pos x="3" y="90"/>
                  </a:cxn>
                </a:cxnLst>
                <a:rect l="0" t="0" r="r" b="b"/>
                <a:pathLst>
                  <a:path w="106" h="90">
                    <a:moveTo>
                      <a:pt x="106" y="3"/>
                    </a:moveTo>
                    <a:lnTo>
                      <a:pt x="79" y="0"/>
                    </a:lnTo>
                    <a:lnTo>
                      <a:pt x="55" y="4"/>
                    </a:lnTo>
                    <a:lnTo>
                      <a:pt x="35" y="13"/>
                    </a:lnTo>
                    <a:lnTo>
                      <a:pt x="19" y="28"/>
                    </a:lnTo>
                    <a:lnTo>
                      <a:pt x="6" y="47"/>
                    </a:lnTo>
                    <a:lnTo>
                      <a:pt x="0" y="73"/>
                    </a:lnTo>
                    <a:lnTo>
                      <a:pt x="3" y="90"/>
                    </a:lnTo>
                  </a:path>
                </a:pathLst>
              </a:custGeom>
              <a:noFill/>
              <a:ln w="11113">
                <a:solidFill>
                  <a:srgbClr val="000000"/>
                </a:solidFill>
                <a:prstDash val="solid"/>
                <a:round/>
              </a:ln>
            </p:spPr>
            <p:txBody>
              <a:bodyPr/>
              <a:lstStyle/>
              <a:p>
                <a:endParaRPr lang="zh-CN" altLang="en-US"/>
              </a:p>
            </p:txBody>
          </p:sp>
          <p:sp>
            <p:nvSpPr>
              <p:cNvPr id="215433" name="Freeform 393"/>
              <p:cNvSpPr/>
              <p:nvPr/>
            </p:nvSpPr>
            <p:spPr bwMode="auto">
              <a:xfrm>
                <a:off x="1750" y="2397"/>
                <a:ext cx="18" cy="42"/>
              </a:xfrm>
              <a:custGeom>
                <a:avLst/>
                <a:gdLst/>
                <a:ahLst/>
                <a:cxnLst>
                  <a:cxn ang="0">
                    <a:pos x="56" y="0"/>
                  </a:cxn>
                  <a:cxn ang="0">
                    <a:pos x="36" y="8"/>
                  </a:cxn>
                  <a:cxn ang="0">
                    <a:pos x="19" y="22"/>
                  </a:cxn>
                  <a:cxn ang="0">
                    <a:pos x="7" y="43"/>
                  </a:cxn>
                  <a:cxn ang="0">
                    <a:pos x="0" y="68"/>
                  </a:cxn>
                  <a:cxn ang="0">
                    <a:pos x="1" y="90"/>
                  </a:cxn>
                  <a:cxn ang="0">
                    <a:pos x="9" y="110"/>
                  </a:cxn>
                  <a:cxn ang="0">
                    <a:pos x="23" y="126"/>
                  </a:cxn>
                  <a:cxn ang="0">
                    <a:pos x="26" y="127"/>
                  </a:cxn>
                </a:cxnLst>
                <a:rect l="0" t="0" r="r" b="b"/>
                <a:pathLst>
                  <a:path w="56" h="127">
                    <a:moveTo>
                      <a:pt x="56" y="0"/>
                    </a:moveTo>
                    <a:lnTo>
                      <a:pt x="36" y="8"/>
                    </a:lnTo>
                    <a:lnTo>
                      <a:pt x="19" y="22"/>
                    </a:lnTo>
                    <a:lnTo>
                      <a:pt x="7" y="43"/>
                    </a:lnTo>
                    <a:lnTo>
                      <a:pt x="0" y="68"/>
                    </a:lnTo>
                    <a:lnTo>
                      <a:pt x="1" y="90"/>
                    </a:lnTo>
                    <a:lnTo>
                      <a:pt x="9" y="110"/>
                    </a:lnTo>
                    <a:lnTo>
                      <a:pt x="23" y="126"/>
                    </a:lnTo>
                    <a:lnTo>
                      <a:pt x="26" y="127"/>
                    </a:lnTo>
                  </a:path>
                </a:pathLst>
              </a:custGeom>
              <a:noFill/>
              <a:ln w="0">
                <a:solidFill>
                  <a:srgbClr val="000000"/>
                </a:solidFill>
                <a:prstDash val="sysDash"/>
                <a:round/>
              </a:ln>
            </p:spPr>
            <p:txBody>
              <a:bodyPr/>
              <a:lstStyle/>
              <a:p>
                <a:endParaRPr lang="zh-CN" altLang="en-US"/>
              </a:p>
            </p:txBody>
          </p:sp>
          <p:sp>
            <p:nvSpPr>
              <p:cNvPr id="215434" name="Freeform 394"/>
              <p:cNvSpPr/>
              <p:nvPr/>
            </p:nvSpPr>
            <p:spPr bwMode="auto">
              <a:xfrm>
                <a:off x="1793" y="2412"/>
                <a:ext cx="19" cy="43"/>
              </a:xfrm>
              <a:custGeom>
                <a:avLst/>
                <a:gdLst/>
                <a:ahLst/>
                <a:cxnLst>
                  <a:cxn ang="0">
                    <a:pos x="56" y="0"/>
                  </a:cxn>
                  <a:cxn ang="0">
                    <a:pos x="35" y="10"/>
                  </a:cxn>
                  <a:cxn ang="0">
                    <a:pos x="18" y="23"/>
                  </a:cxn>
                  <a:cxn ang="0">
                    <a:pos x="6" y="43"/>
                  </a:cxn>
                  <a:cxn ang="0">
                    <a:pos x="0" y="68"/>
                  </a:cxn>
                  <a:cxn ang="0">
                    <a:pos x="0" y="91"/>
                  </a:cxn>
                  <a:cxn ang="0">
                    <a:pos x="9" y="109"/>
                  </a:cxn>
                  <a:cxn ang="0">
                    <a:pos x="22" y="126"/>
                  </a:cxn>
                  <a:cxn ang="0">
                    <a:pos x="25" y="127"/>
                  </a:cxn>
                </a:cxnLst>
                <a:rect l="0" t="0" r="r" b="b"/>
                <a:pathLst>
                  <a:path w="56" h="127">
                    <a:moveTo>
                      <a:pt x="56" y="0"/>
                    </a:moveTo>
                    <a:lnTo>
                      <a:pt x="35" y="10"/>
                    </a:lnTo>
                    <a:lnTo>
                      <a:pt x="18" y="23"/>
                    </a:lnTo>
                    <a:lnTo>
                      <a:pt x="6" y="43"/>
                    </a:lnTo>
                    <a:lnTo>
                      <a:pt x="0" y="68"/>
                    </a:lnTo>
                    <a:lnTo>
                      <a:pt x="0" y="91"/>
                    </a:lnTo>
                    <a:lnTo>
                      <a:pt x="9" y="109"/>
                    </a:lnTo>
                    <a:lnTo>
                      <a:pt x="22" y="126"/>
                    </a:lnTo>
                    <a:lnTo>
                      <a:pt x="25" y="127"/>
                    </a:lnTo>
                  </a:path>
                </a:pathLst>
              </a:custGeom>
              <a:noFill/>
              <a:ln w="0">
                <a:solidFill>
                  <a:srgbClr val="000000"/>
                </a:solidFill>
                <a:prstDash val="sysDash"/>
                <a:round/>
              </a:ln>
            </p:spPr>
            <p:txBody>
              <a:bodyPr/>
              <a:lstStyle/>
              <a:p>
                <a:endParaRPr lang="zh-CN" altLang="en-US"/>
              </a:p>
            </p:txBody>
          </p:sp>
          <p:sp>
            <p:nvSpPr>
              <p:cNvPr id="215435" name="Freeform 395"/>
              <p:cNvSpPr/>
              <p:nvPr/>
            </p:nvSpPr>
            <p:spPr bwMode="auto">
              <a:xfrm>
                <a:off x="1834" y="2427"/>
                <a:ext cx="19" cy="43"/>
              </a:xfrm>
              <a:custGeom>
                <a:avLst/>
                <a:gdLst/>
                <a:ahLst/>
                <a:cxnLst>
                  <a:cxn ang="0">
                    <a:pos x="56" y="0"/>
                  </a:cxn>
                  <a:cxn ang="0">
                    <a:pos x="36" y="9"/>
                  </a:cxn>
                  <a:cxn ang="0">
                    <a:pos x="19" y="24"/>
                  </a:cxn>
                  <a:cxn ang="0">
                    <a:pos x="7" y="43"/>
                  </a:cxn>
                  <a:cxn ang="0">
                    <a:pos x="0" y="68"/>
                  </a:cxn>
                  <a:cxn ang="0">
                    <a:pos x="2" y="91"/>
                  </a:cxn>
                  <a:cxn ang="0">
                    <a:pos x="10" y="110"/>
                  </a:cxn>
                  <a:cxn ang="0">
                    <a:pos x="24" y="127"/>
                  </a:cxn>
                  <a:cxn ang="0">
                    <a:pos x="25" y="126"/>
                  </a:cxn>
                </a:cxnLst>
                <a:rect l="0" t="0" r="r" b="b"/>
                <a:pathLst>
                  <a:path w="56" h="127">
                    <a:moveTo>
                      <a:pt x="56" y="0"/>
                    </a:moveTo>
                    <a:lnTo>
                      <a:pt x="36" y="9"/>
                    </a:lnTo>
                    <a:lnTo>
                      <a:pt x="19" y="24"/>
                    </a:lnTo>
                    <a:lnTo>
                      <a:pt x="7" y="43"/>
                    </a:lnTo>
                    <a:lnTo>
                      <a:pt x="0" y="68"/>
                    </a:lnTo>
                    <a:lnTo>
                      <a:pt x="2" y="91"/>
                    </a:lnTo>
                    <a:lnTo>
                      <a:pt x="10" y="110"/>
                    </a:lnTo>
                    <a:lnTo>
                      <a:pt x="24" y="127"/>
                    </a:lnTo>
                    <a:lnTo>
                      <a:pt x="25" y="126"/>
                    </a:lnTo>
                  </a:path>
                </a:pathLst>
              </a:custGeom>
              <a:noFill/>
              <a:ln w="0">
                <a:solidFill>
                  <a:srgbClr val="000000"/>
                </a:solidFill>
                <a:prstDash val="sysDash"/>
                <a:round/>
              </a:ln>
            </p:spPr>
            <p:txBody>
              <a:bodyPr/>
              <a:lstStyle/>
              <a:p>
                <a:endParaRPr lang="zh-CN" altLang="en-US"/>
              </a:p>
            </p:txBody>
          </p:sp>
          <p:sp>
            <p:nvSpPr>
              <p:cNvPr id="215436" name="Freeform 396"/>
              <p:cNvSpPr/>
              <p:nvPr/>
            </p:nvSpPr>
            <p:spPr bwMode="auto">
              <a:xfrm>
                <a:off x="1878" y="2444"/>
                <a:ext cx="19" cy="42"/>
              </a:xfrm>
              <a:custGeom>
                <a:avLst/>
                <a:gdLst/>
                <a:ahLst/>
                <a:cxnLst>
                  <a:cxn ang="0">
                    <a:pos x="56" y="0"/>
                  </a:cxn>
                  <a:cxn ang="0">
                    <a:pos x="36" y="8"/>
                  </a:cxn>
                  <a:cxn ang="0">
                    <a:pos x="18" y="22"/>
                  </a:cxn>
                  <a:cxn ang="0">
                    <a:pos x="7" y="43"/>
                  </a:cxn>
                  <a:cxn ang="0">
                    <a:pos x="0" y="69"/>
                  </a:cxn>
                  <a:cxn ang="0">
                    <a:pos x="1" y="90"/>
                  </a:cxn>
                  <a:cxn ang="0">
                    <a:pos x="9" y="110"/>
                  </a:cxn>
                  <a:cxn ang="0">
                    <a:pos x="23" y="126"/>
                  </a:cxn>
                  <a:cxn ang="0">
                    <a:pos x="25" y="127"/>
                  </a:cxn>
                </a:cxnLst>
                <a:rect l="0" t="0" r="r" b="b"/>
                <a:pathLst>
                  <a:path w="56" h="127">
                    <a:moveTo>
                      <a:pt x="56" y="0"/>
                    </a:moveTo>
                    <a:lnTo>
                      <a:pt x="36" y="8"/>
                    </a:lnTo>
                    <a:lnTo>
                      <a:pt x="18" y="22"/>
                    </a:lnTo>
                    <a:lnTo>
                      <a:pt x="7" y="43"/>
                    </a:lnTo>
                    <a:lnTo>
                      <a:pt x="0" y="69"/>
                    </a:lnTo>
                    <a:lnTo>
                      <a:pt x="1" y="90"/>
                    </a:lnTo>
                    <a:lnTo>
                      <a:pt x="9" y="110"/>
                    </a:lnTo>
                    <a:lnTo>
                      <a:pt x="23" y="126"/>
                    </a:lnTo>
                    <a:lnTo>
                      <a:pt x="25" y="127"/>
                    </a:lnTo>
                  </a:path>
                </a:pathLst>
              </a:custGeom>
              <a:noFill/>
              <a:ln w="0">
                <a:solidFill>
                  <a:srgbClr val="000000"/>
                </a:solidFill>
                <a:prstDash val="sysDash"/>
                <a:round/>
              </a:ln>
            </p:spPr>
            <p:txBody>
              <a:bodyPr/>
              <a:lstStyle/>
              <a:p>
                <a:endParaRPr lang="zh-CN" altLang="en-US"/>
              </a:p>
            </p:txBody>
          </p:sp>
          <p:sp>
            <p:nvSpPr>
              <p:cNvPr id="215437" name="Freeform 397"/>
              <p:cNvSpPr/>
              <p:nvPr/>
            </p:nvSpPr>
            <p:spPr bwMode="auto">
              <a:xfrm>
                <a:off x="1920" y="2458"/>
                <a:ext cx="18" cy="42"/>
              </a:xfrm>
              <a:custGeom>
                <a:avLst/>
                <a:gdLst/>
                <a:ahLst/>
                <a:cxnLst>
                  <a:cxn ang="0">
                    <a:pos x="55" y="0"/>
                  </a:cxn>
                  <a:cxn ang="0">
                    <a:pos x="35" y="9"/>
                  </a:cxn>
                  <a:cxn ang="0">
                    <a:pos x="17" y="23"/>
                  </a:cxn>
                  <a:cxn ang="0">
                    <a:pos x="6" y="42"/>
                  </a:cxn>
                  <a:cxn ang="0">
                    <a:pos x="0" y="68"/>
                  </a:cxn>
                  <a:cxn ang="0">
                    <a:pos x="1" y="90"/>
                  </a:cxn>
                  <a:cxn ang="0">
                    <a:pos x="9" y="110"/>
                  </a:cxn>
                  <a:cxn ang="0">
                    <a:pos x="22" y="126"/>
                  </a:cxn>
                  <a:cxn ang="0">
                    <a:pos x="25" y="126"/>
                  </a:cxn>
                </a:cxnLst>
                <a:rect l="0" t="0" r="r" b="b"/>
                <a:pathLst>
                  <a:path w="55" h="126">
                    <a:moveTo>
                      <a:pt x="55" y="0"/>
                    </a:moveTo>
                    <a:lnTo>
                      <a:pt x="35" y="9"/>
                    </a:lnTo>
                    <a:lnTo>
                      <a:pt x="17" y="23"/>
                    </a:lnTo>
                    <a:lnTo>
                      <a:pt x="6" y="42"/>
                    </a:lnTo>
                    <a:lnTo>
                      <a:pt x="0" y="68"/>
                    </a:lnTo>
                    <a:lnTo>
                      <a:pt x="1" y="90"/>
                    </a:lnTo>
                    <a:lnTo>
                      <a:pt x="9" y="110"/>
                    </a:lnTo>
                    <a:lnTo>
                      <a:pt x="22" y="126"/>
                    </a:lnTo>
                    <a:lnTo>
                      <a:pt x="25" y="126"/>
                    </a:lnTo>
                  </a:path>
                </a:pathLst>
              </a:custGeom>
              <a:noFill/>
              <a:ln w="0">
                <a:solidFill>
                  <a:srgbClr val="000000"/>
                </a:solidFill>
                <a:prstDash val="sysDash"/>
                <a:round/>
              </a:ln>
            </p:spPr>
            <p:txBody>
              <a:bodyPr/>
              <a:lstStyle/>
              <a:p>
                <a:endParaRPr lang="zh-CN" altLang="en-US"/>
              </a:p>
            </p:txBody>
          </p:sp>
          <p:sp>
            <p:nvSpPr>
              <p:cNvPr id="215438" name="Freeform 398"/>
              <p:cNvSpPr/>
              <p:nvPr/>
            </p:nvSpPr>
            <p:spPr bwMode="auto">
              <a:xfrm>
                <a:off x="1962" y="2474"/>
                <a:ext cx="18" cy="42"/>
              </a:xfrm>
              <a:custGeom>
                <a:avLst/>
                <a:gdLst/>
                <a:ahLst/>
                <a:cxnLst>
                  <a:cxn ang="0">
                    <a:pos x="55" y="0"/>
                  </a:cxn>
                  <a:cxn ang="0">
                    <a:pos x="35" y="9"/>
                  </a:cxn>
                  <a:cxn ang="0">
                    <a:pos x="19" y="24"/>
                  </a:cxn>
                  <a:cxn ang="0">
                    <a:pos x="6" y="44"/>
                  </a:cxn>
                  <a:cxn ang="0">
                    <a:pos x="0" y="69"/>
                  </a:cxn>
                  <a:cxn ang="0">
                    <a:pos x="1" y="91"/>
                  </a:cxn>
                  <a:cxn ang="0">
                    <a:pos x="9" y="111"/>
                  </a:cxn>
                  <a:cxn ang="0">
                    <a:pos x="23" y="127"/>
                  </a:cxn>
                  <a:cxn ang="0">
                    <a:pos x="26" y="126"/>
                  </a:cxn>
                </a:cxnLst>
                <a:rect l="0" t="0" r="r" b="b"/>
                <a:pathLst>
                  <a:path w="55" h="127">
                    <a:moveTo>
                      <a:pt x="55" y="0"/>
                    </a:moveTo>
                    <a:lnTo>
                      <a:pt x="35" y="9"/>
                    </a:lnTo>
                    <a:lnTo>
                      <a:pt x="19" y="24"/>
                    </a:lnTo>
                    <a:lnTo>
                      <a:pt x="6" y="44"/>
                    </a:lnTo>
                    <a:lnTo>
                      <a:pt x="0" y="69"/>
                    </a:lnTo>
                    <a:lnTo>
                      <a:pt x="1" y="91"/>
                    </a:lnTo>
                    <a:lnTo>
                      <a:pt x="9" y="111"/>
                    </a:lnTo>
                    <a:lnTo>
                      <a:pt x="23" y="127"/>
                    </a:lnTo>
                    <a:lnTo>
                      <a:pt x="26" y="126"/>
                    </a:lnTo>
                  </a:path>
                </a:pathLst>
              </a:custGeom>
              <a:noFill/>
              <a:ln w="0">
                <a:solidFill>
                  <a:srgbClr val="000000"/>
                </a:solidFill>
                <a:prstDash val="sysDash"/>
                <a:round/>
              </a:ln>
            </p:spPr>
            <p:txBody>
              <a:bodyPr/>
              <a:lstStyle/>
              <a:p>
                <a:endParaRPr lang="zh-CN" altLang="en-US"/>
              </a:p>
            </p:txBody>
          </p:sp>
          <p:sp>
            <p:nvSpPr>
              <p:cNvPr id="215439" name="Freeform 399"/>
              <p:cNvSpPr/>
              <p:nvPr/>
            </p:nvSpPr>
            <p:spPr bwMode="auto">
              <a:xfrm>
                <a:off x="2005" y="2490"/>
                <a:ext cx="19" cy="42"/>
              </a:xfrm>
              <a:custGeom>
                <a:avLst/>
                <a:gdLst/>
                <a:ahLst/>
                <a:cxnLst>
                  <a:cxn ang="0">
                    <a:pos x="56" y="0"/>
                  </a:cxn>
                  <a:cxn ang="0">
                    <a:pos x="35" y="9"/>
                  </a:cxn>
                  <a:cxn ang="0">
                    <a:pos x="18" y="22"/>
                  </a:cxn>
                  <a:cxn ang="0">
                    <a:pos x="7" y="43"/>
                  </a:cxn>
                  <a:cxn ang="0">
                    <a:pos x="0" y="69"/>
                  </a:cxn>
                  <a:cxn ang="0">
                    <a:pos x="1" y="91"/>
                  </a:cxn>
                  <a:cxn ang="0">
                    <a:pos x="9" y="109"/>
                  </a:cxn>
                  <a:cxn ang="0">
                    <a:pos x="23" y="126"/>
                  </a:cxn>
                  <a:cxn ang="0">
                    <a:pos x="25" y="127"/>
                  </a:cxn>
                </a:cxnLst>
                <a:rect l="0" t="0" r="r" b="b"/>
                <a:pathLst>
                  <a:path w="56" h="127">
                    <a:moveTo>
                      <a:pt x="56" y="0"/>
                    </a:moveTo>
                    <a:lnTo>
                      <a:pt x="35" y="9"/>
                    </a:lnTo>
                    <a:lnTo>
                      <a:pt x="18" y="22"/>
                    </a:lnTo>
                    <a:lnTo>
                      <a:pt x="7" y="43"/>
                    </a:lnTo>
                    <a:lnTo>
                      <a:pt x="0" y="69"/>
                    </a:lnTo>
                    <a:lnTo>
                      <a:pt x="1" y="91"/>
                    </a:lnTo>
                    <a:lnTo>
                      <a:pt x="9" y="109"/>
                    </a:lnTo>
                    <a:lnTo>
                      <a:pt x="23" y="126"/>
                    </a:lnTo>
                    <a:lnTo>
                      <a:pt x="25" y="127"/>
                    </a:lnTo>
                  </a:path>
                </a:pathLst>
              </a:custGeom>
              <a:noFill/>
              <a:ln w="0">
                <a:solidFill>
                  <a:srgbClr val="000000"/>
                </a:solidFill>
                <a:prstDash val="sysDash"/>
                <a:round/>
              </a:ln>
            </p:spPr>
            <p:txBody>
              <a:bodyPr/>
              <a:lstStyle/>
              <a:p>
                <a:endParaRPr lang="zh-CN" altLang="en-US"/>
              </a:p>
            </p:txBody>
          </p:sp>
          <p:sp>
            <p:nvSpPr>
              <p:cNvPr id="215440" name="Freeform 400"/>
              <p:cNvSpPr/>
              <p:nvPr/>
            </p:nvSpPr>
            <p:spPr bwMode="auto">
              <a:xfrm>
                <a:off x="2048" y="2505"/>
                <a:ext cx="18" cy="42"/>
              </a:xfrm>
              <a:custGeom>
                <a:avLst/>
                <a:gdLst/>
                <a:ahLst/>
                <a:cxnLst>
                  <a:cxn ang="0">
                    <a:pos x="55" y="0"/>
                  </a:cxn>
                  <a:cxn ang="0">
                    <a:pos x="35" y="9"/>
                  </a:cxn>
                  <a:cxn ang="0">
                    <a:pos x="19" y="24"/>
                  </a:cxn>
                  <a:cxn ang="0">
                    <a:pos x="6" y="43"/>
                  </a:cxn>
                  <a:cxn ang="0">
                    <a:pos x="0" y="68"/>
                  </a:cxn>
                  <a:cxn ang="0">
                    <a:pos x="1" y="90"/>
                  </a:cxn>
                  <a:cxn ang="0">
                    <a:pos x="8" y="110"/>
                  </a:cxn>
                  <a:cxn ang="0">
                    <a:pos x="23" y="126"/>
                  </a:cxn>
                  <a:cxn ang="0">
                    <a:pos x="26" y="126"/>
                  </a:cxn>
                </a:cxnLst>
                <a:rect l="0" t="0" r="r" b="b"/>
                <a:pathLst>
                  <a:path w="55" h="126">
                    <a:moveTo>
                      <a:pt x="55" y="0"/>
                    </a:moveTo>
                    <a:lnTo>
                      <a:pt x="35" y="9"/>
                    </a:lnTo>
                    <a:lnTo>
                      <a:pt x="19" y="24"/>
                    </a:lnTo>
                    <a:lnTo>
                      <a:pt x="6" y="43"/>
                    </a:lnTo>
                    <a:lnTo>
                      <a:pt x="0" y="68"/>
                    </a:lnTo>
                    <a:lnTo>
                      <a:pt x="1" y="90"/>
                    </a:lnTo>
                    <a:lnTo>
                      <a:pt x="8" y="110"/>
                    </a:lnTo>
                    <a:lnTo>
                      <a:pt x="23" y="126"/>
                    </a:lnTo>
                    <a:lnTo>
                      <a:pt x="26" y="126"/>
                    </a:lnTo>
                  </a:path>
                </a:pathLst>
              </a:custGeom>
              <a:noFill/>
              <a:ln w="0">
                <a:solidFill>
                  <a:srgbClr val="000000"/>
                </a:solidFill>
                <a:prstDash val="sysDash"/>
                <a:round/>
              </a:ln>
            </p:spPr>
            <p:txBody>
              <a:bodyPr/>
              <a:lstStyle/>
              <a:p>
                <a:endParaRPr lang="zh-CN" altLang="en-US"/>
              </a:p>
            </p:txBody>
          </p:sp>
          <p:sp>
            <p:nvSpPr>
              <p:cNvPr id="215441" name="Line 401"/>
              <p:cNvSpPr>
                <a:spLocks noChangeShapeType="1"/>
              </p:cNvSpPr>
              <p:nvPr/>
            </p:nvSpPr>
            <p:spPr bwMode="auto">
              <a:xfrm flipH="1" flipV="1">
                <a:off x="3381" y="3321"/>
                <a:ext cx="1" cy="1"/>
              </a:xfrm>
              <a:prstGeom prst="line">
                <a:avLst/>
              </a:prstGeom>
              <a:noFill/>
              <a:ln w="11113">
                <a:solidFill>
                  <a:srgbClr val="000000"/>
                </a:solidFill>
                <a:round/>
              </a:ln>
            </p:spPr>
            <p:txBody>
              <a:bodyPr/>
              <a:lstStyle/>
              <a:p>
                <a:endParaRPr lang="zh-CN" altLang="en-US"/>
              </a:p>
            </p:txBody>
          </p:sp>
          <p:sp>
            <p:nvSpPr>
              <p:cNvPr id="215442" name="Line 402"/>
              <p:cNvSpPr>
                <a:spLocks noChangeShapeType="1"/>
              </p:cNvSpPr>
              <p:nvPr/>
            </p:nvSpPr>
            <p:spPr bwMode="auto">
              <a:xfrm flipH="1" flipV="1">
                <a:off x="3438" y="3292"/>
                <a:ext cx="1" cy="1"/>
              </a:xfrm>
              <a:prstGeom prst="line">
                <a:avLst/>
              </a:prstGeom>
              <a:noFill/>
              <a:ln w="11113">
                <a:solidFill>
                  <a:srgbClr val="000000"/>
                </a:solidFill>
                <a:round/>
              </a:ln>
            </p:spPr>
            <p:txBody>
              <a:bodyPr/>
              <a:lstStyle/>
              <a:p>
                <a:endParaRPr lang="zh-CN" altLang="en-US"/>
              </a:p>
            </p:txBody>
          </p:sp>
          <p:sp>
            <p:nvSpPr>
              <p:cNvPr id="215443" name="Line 403"/>
              <p:cNvSpPr>
                <a:spLocks noChangeShapeType="1"/>
              </p:cNvSpPr>
              <p:nvPr/>
            </p:nvSpPr>
            <p:spPr bwMode="auto">
              <a:xfrm flipH="1" flipV="1">
                <a:off x="3493" y="3262"/>
                <a:ext cx="1" cy="1"/>
              </a:xfrm>
              <a:prstGeom prst="line">
                <a:avLst/>
              </a:prstGeom>
              <a:noFill/>
              <a:ln w="11113">
                <a:solidFill>
                  <a:srgbClr val="000000"/>
                </a:solidFill>
                <a:round/>
              </a:ln>
            </p:spPr>
            <p:txBody>
              <a:bodyPr/>
              <a:lstStyle/>
              <a:p>
                <a:endParaRPr lang="zh-CN" altLang="en-US"/>
              </a:p>
            </p:txBody>
          </p:sp>
        </p:grpSp>
        <p:grpSp>
          <p:nvGrpSpPr>
            <p:cNvPr id="4" name="Group 404"/>
            <p:cNvGrpSpPr/>
            <p:nvPr/>
          </p:nvGrpSpPr>
          <p:grpSpPr bwMode="auto">
            <a:xfrm>
              <a:off x="1669" y="1561"/>
              <a:ext cx="2157" cy="2287"/>
              <a:chOff x="1669" y="1561"/>
              <a:chExt cx="2157" cy="2287"/>
            </a:xfrm>
          </p:grpSpPr>
          <p:sp>
            <p:nvSpPr>
              <p:cNvPr id="215445" name="Line 405"/>
              <p:cNvSpPr>
                <a:spLocks noChangeShapeType="1"/>
              </p:cNvSpPr>
              <p:nvPr/>
            </p:nvSpPr>
            <p:spPr bwMode="auto">
              <a:xfrm flipH="1" flipV="1">
                <a:off x="3548" y="3233"/>
                <a:ext cx="1" cy="1"/>
              </a:xfrm>
              <a:prstGeom prst="line">
                <a:avLst/>
              </a:prstGeom>
              <a:noFill/>
              <a:ln w="11113">
                <a:solidFill>
                  <a:srgbClr val="000000"/>
                </a:solidFill>
                <a:round/>
              </a:ln>
            </p:spPr>
            <p:txBody>
              <a:bodyPr/>
              <a:lstStyle/>
              <a:p>
                <a:endParaRPr lang="zh-CN" altLang="en-US"/>
              </a:p>
            </p:txBody>
          </p:sp>
          <p:sp>
            <p:nvSpPr>
              <p:cNvPr id="215446" name="Line 406"/>
              <p:cNvSpPr>
                <a:spLocks noChangeShapeType="1"/>
              </p:cNvSpPr>
              <p:nvPr/>
            </p:nvSpPr>
            <p:spPr bwMode="auto">
              <a:xfrm flipH="1" flipV="1">
                <a:off x="3604" y="3202"/>
                <a:ext cx="1" cy="1"/>
              </a:xfrm>
              <a:prstGeom prst="line">
                <a:avLst/>
              </a:prstGeom>
              <a:noFill/>
              <a:ln w="11113">
                <a:solidFill>
                  <a:srgbClr val="000000"/>
                </a:solidFill>
                <a:round/>
              </a:ln>
            </p:spPr>
            <p:txBody>
              <a:bodyPr/>
              <a:lstStyle/>
              <a:p>
                <a:endParaRPr lang="zh-CN" altLang="en-US"/>
              </a:p>
            </p:txBody>
          </p:sp>
          <p:sp>
            <p:nvSpPr>
              <p:cNvPr id="215447" name="Line 407"/>
              <p:cNvSpPr>
                <a:spLocks noChangeShapeType="1"/>
              </p:cNvSpPr>
              <p:nvPr/>
            </p:nvSpPr>
            <p:spPr bwMode="auto">
              <a:xfrm flipH="1" flipV="1">
                <a:off x="3660" y="3173"/>
                <a:ext cx="1" cy="1"/>
              </a:xfrm>
              <a:prstGeom prst="line">
                <a:avLst/>
              </a:prstGeom>
              <a:noFill/>
              <a:ln w="11113">
                <a:solidFill>
                  <a:srgbClr val="000000"/>
                </a:solidFill>
                <a:round/>
              </a:ln>
            </p:spPr>
            <p:txBody>
              <a:bodyPr/>
              <a:lstStyle/>
              <a:p>
                <a:endParaRPr lang="zh-CN" altLang="en-US"/>
              </a:p>
            </p:txBody>
          </p:sp>
          <p:sp>
            <p:nvSpPr>
              <p:cNvPr id="215448" name="Line 408"/>
              <p:cNvSpPr>
                <a:spLocks noChangeShapeType="1"/>
              </p:cNvSpPr>
              <p:nvPr/>
            </p:nvSpPr>
            <p:spPr bwMode="auto">
              <a:xfrm flipH="1" flipV="1">
                <a:off x="3717" y="3142"/>
                <a:ext cx="1" cy="1"/>
              </a:xfrm>
              <a:prstGeom prst="line">
                <a:avLst/>
              </a:prstGeom>
              <a:noFill/>
              <a:ln w="11113">
                <a:solidFill>
                  <a:srgbClr val="000000"/>
                </a:solidFill>
                <a:round/>
              </a:ln>
            </p:spPr>
            <p:txBody>
              <a:bodyPr/>
              <a:lstStyle/>
              <a:p>
                <a:endParaRPr lang="zh-CN" altLang="en-US"/>
              </a:p>
            </p:txBody>
          </p:sp>
          <p:sp>
            <p:nvSpPr>
              <p:cNvPr id="215449" name="Freeform 409"/>
              <p:cNvSpPr/>
              <p:nvPr/>
            </p:nvSpPr>
            <p:spPr bwMode="auto">
              <a:xfrm>
                <a:off x="3325" y="2218"/>
                <a:ext cx="15" cy="27"/>
              </a:xfrm>
              <a:custGeom>
                <a:avLst/>
                <a:gdLst/>
                <a:ahLst/>
                <a:cxnLst>
                  <a:cxn ang="0">
                    <a:pos x="44" y="80"/>
                  </a:cxn>
                  <a:cxn ang="0">
                    <a:pos x="40" y="53"/>
                  </a:cxn>
                  <a:cxn ang="0">
                    <a:pos x="30" y="31"/>
                  </a:cxn>
                  <a:cxn ang="0">
                    <a:pos x="12" y="10"/>
                  </a:cxn>
                  <a:cxn ang="0">
                    <a:pos x="0" y="0"/>
                  </a:cxn>
                </a:cxnLst>
                <a:rect l="0" t="0" r="r" b="b"/>
                <a:pathLst>
                  <a:path w="44" h="80">
                    <a:moveTo>
                      <a:pt x="44" y="80"/>
                    </a:moveTo>
                    <a:lnTo>
                      <a:pt x="40" y="53"/>
                    </a:lnTo>
                    <a:lnTo>
                      <a:pt x="30" y="31"/>
                    </a:lnTo>
                    <a:lnTo>
                      <a:pt x="12" y="10"/>
                    </a:lnTo>
                    <a:lnTo>
                      <a:pt x="0" y="0"/>
                    </a:lnTo>
                  </a:path>
                </a:pathLst>
              </a:custGeom>
              <a:noFill/>
              <a:ln w="11113">
                <a:solidFill>
                  <a:srgbClr val="000000"/>
                </a:solidFill>
                <a:prstDash val="solid"/>
                <a:round/>
              </a:ln>
            </p:spPr>
            <p:txBody>
              <a:bodyPr/>
              <a:lstStyle/>
              <a:p>
                <a:endParaRPr lang="zh-CN" altLang="en-US"/>
              </a:p>
            </p:txBody>
          </p:sp>
          <p:sp>
            <p:nvSpPr>
              <p:cNvPr id="215450" name="Freeform 410"/>
              <p:cNvSpPr/>
              <p:nvPr/>
            </p:nvSpPr>
            <p:spPr bwMode="auto">
              <a:xfrm>
                <a:off x="3436" y="2159"/>
                <a:ext cx="15" cy="27"/>
              </a:xfrm>
              <a:custGeom>
                <a:avLst/>
                <a:gdLst/>
                <a:ahLst/>
                <a:cxnLst>
                  <a:cxn ang="0">
                    <a:pos x="44" y="81"/>
                  </a:cxn>
                  <a:cxn ang="0">
                    <a:pos x="41" y="54"/>
                  </a:cxn>
                  <a:cxn ang="0">
                    <a:pos x="29" y="31"/>
                  </a:cxn>
                  <a:cxn ang="0">
                    <a:pos x="13" y="11"/>
                  </a:cxn>
                  <a:cxn ang="0">
                    <a:pos x="0" y="0"/>
                  </a:cxn>
                </a:cxnLst>
                <a:rect l="0" t="0" r="r" b="b"/>
                <a:pathLst>
                  <a:path w="44" h="81">
                    <a:moveTo>
                      <a:pt x="44" y="81"/>
                    </a:moveTo>
                    <a:lnTo>
                      <a:pt x="41" y="54"/>
                    </a:lnTo>
                    <a:lnTo>
                      <a:pt x="29" y="31"/>
                    </a:lnTo>
                    <a:lnTo>
                      <a:pt x="13" y="11"/>
                    </a:lnTo>
                    <a:lnTo>
                      <a:pt x="0" y="0"/>
                    </a:lnTo>
                  </a:path>
                </a:pathLst>
              </a:custGeom>
              <a:noFill/>
              <a:ln w="11113">
                <a:solidFill>
                  <a:srgbClr val="000000"/>
                </a:solidFill>
                <a:prstDash val="solid"/>
                <a:round/>
              </a:ln>
            </p:spPr>
            <p:txBody>
              <a:bodyPr/>
              <a:lstStyle/>
              <a:p>
                <a:endParaRPr lang="zh-CN" altLang="en-US"/>
              </a:p>
            </p:txBody>
          </p:sp>
          <p:sp>
            <p:nvSpPr>
              <p:cNvPr id="215451" name="Freeform 411"/>
              <p:cNvSpPr/>
              <p:nvPr/>
            </p:nvSpPr>
            <p:spPr bwMode="auto">
              <a:xfrm>
                <a:off x="3548" y="2099"/>
                <a:ext cx="15" cy="27"/>
              </a:xfrm>
              <a:custGeom>
                <a:avLst/>
                <a:gdLst/>
                <a:ahLst/>
                <a:cxnLst>
                  <a:cxn ang="0">
                    <a:pos x="45" y="81"/>
                  </a:cxn>
                  <a:cxn ang="0">
                    <a:pos x="40" y="55"/>
                  </a:cxn>
                  <a:cxn ang="0">
                    <a:pos x="30" y="31"/>
                  </a:cxn>
                  <a:cxn ang="0">
                    <a:pos x="13" y="11"/>
                  </a:cxn>
                  <a:cxn ang="0">
                    <a:pos x="0" y="0"/>
                  </a:cxn>
                </a:cxnLst>
                <a:rect l="0" t="0" r="r" b="b"/>
                <a:pathLst>
                  <a:path w="45" h="81">
                    <a:moveTo>
                      <a:pt x="45" y="81"/>
                    </a:moveTo>
                    <a:lnTo>
                      <a:pt x="40" y="55"/>
                    </a:lnTo>
                    <a:lnTo>
                      <a:pt x="30" y="31"/>
                    </a:lnTo>
                    <a:lnTo>
                      <a:pt x="13" y="11"/>
                    </a:lnTo>
                    <a:lnTo>
                      <a:pt x="0" y="0"/>
                    </a:lnTo>
                  </a:path>
                </a:pathLst>
              </a:custGeom>
              <a:noFill/>
              <a:ln w="11113">
                <a:solidFill>
                  <a:srgbClr val="000000"/>
                </a:solidFill>
                <a:prstDash val="solid"/>
                <a:round/>
              </a:ln>
            </p:spPr>
            <p:txBody>
              <a:bodyPr/>
              <a:lstStyle/>
              <a:p>
                <a:endParaRPr lang="zh-CN" altLang="en-US"/>
              </a:p>
            </p:txBody>
          </p:sp>
          <p:sp>
            <p:nvSpPr>
              <p:cNvPr id="215452" name="Freeform 412"/>
              <p:cNvSpPr/>
              <p:nvPr/>
            </p:nvSpPr>
            <p:spPr bwMode="auto">
              <a:xfrm>
                <a:off x="3660" y="2040"/>
                <a:ext cx="15" cy="27"/>
              </a:xfrm>
              <a:custGeom>
                <a:avLst/>
                <a:gdLst/>
                <a:ahLst/>
                <a:cxnLst>
                  <a:cxn ang="0">
                    <a:pos x="44" y="81"/>
                  </a:cxn>
                  <a:cxn ang="0">
                    <a:pos x="41" y="54"/>
                  </a:cxn>
                  <a:cxn ang="0">
                    <a:pos x="30" y="32"/>
                  </a:cxn>
                  <a:cxn ang="0">
                    <a:pos x="13" y="11"/>
                  </a:cxn>
                  <a:cxn ang="0">
                    <a:pos x="0" y="0"/>
                  </a:cxn>
                </a:cxnLst>
                <a:rect l="0" t="0" r="r" b="b"/>
                <a:pathLst>
                  <a:path w="44" h="81">
                    <a:moveTo>
                      <a:pt x="44" y="81"/>
                    </a:moveTo>
                    <a:lnTo>
                      <a:pt x="41" y="54"/>
                    </a:lnTo>
                    <a:lnTo>
                      <a:pt x="30" y="32"/>
                    </a:lnTo>
                    <a:lnTo>
                      <a:pt x="13" y="11"/>
                    </a:lnTo>
                    <a:lnTo>
                      <a:pt x="0" y="0"/>
                    </a:lnTo>
                  </a:path>
                </a:pathLst>
              </a:custGeom>
              <a:noFill/>
              <a:ln w="11113">
                <a:solidFill>
                  <a:srgbClr val="000000"/>
                </a:solidFill>
                <a:prstDash val="solid"/>
                <a:round/>
              </a:ln>
            </p:spPr>
            <p:txBody>
              <a:bodyPr/>
              <a:lstStyle/>
              <a:p>
                <a:endParaRPr lang="zh-CN" altLang="en-US"/>
              </a:p>
            </p:txBody>
          </p:sp>
          <p:sp>
            <p:nvSpPr>
              <p:cNvPr id="215453" name="Freeform 413"/>
              <p:cNvSpPr/>
              <p:nvPr/>
            </p:nvSpPr>
            <p:spPr bwMode="auto">
              <a:xfrm>
                <a:off x="3005" y="1983"/>
                <a:ext cx="15" cy="2"/>
              </a:xfrm>
              <a:custGeom>
                <a:avLst/>
                <a:gdLst/>
                <a:ahLst/>
                <a:cxnLst>
                  <a:cxn ang="0">
                    <a:pos x="45" y="8"/>
                  </a:cxn>
                  <a:cxn ang="0">
                    <a:pos x="29" y="1"/>
                  </a:cxn>
                  <a:cxn ang="0">
                    <a:pos x="12" y="0"/>
                  </a:cxn>
                  <a:cxn ang="0">
                    <a:pos x="0" y="6"/>
                  </a:cxn>
                </a:cxnLst>
                <a:rect l="0" t="0" r="r" b="b"/>
                <a:pathLst>
                  <a:path w="45" h="8">
                    <a:moveTo>
                      <a:pt x="45" y="8"/>
                    </a:moveTo>
                    <a:lnTo>
                      <a:pt x="29" y="1"/>
                    </a:lnTo>
                    <a:lnTo>
                      <a:pt x="12" y="0"/>
                    </a:lnTo>
                    <a:lnTo>
                      <a:pt x="0" y="6"/>
                    </a:lnTo>
                  </a:path>
                </a:pathLst>
              </a:custGeom>
              <a:noFill/>
              <a:ln w="11113">
                <a:solidFill>
                  <a:srgbClr val="000000"/>
                </a:solidFill>
                <a:prstDash val="solid"/>
                <a:round/>
              </a:ln>
            </p:spPr>
            <p:txBody>
              <a:bodyPr/>
              <a:lstStyle/>
              <a:p>
                <a:endParaRPr lang="zh-CN" altLang="en-US"/>
              </a:p>
            </p:txBody>
          </p:sp>
          <p:sp>
            <p:nvSpPr>
              <p:cNvPr id="215454" name="Freeform 414"/>
              <p:cNvSpPr/>
              <p:nvPr/>
            </p:nvSpPr>
            <p:spPr bwMode="auto">
              <a:xfrm>
                <a:off x="3004" y="1926"/>
                <a:ext cx="15" cy="3"/>
              </a:xfrm>
              <a:custGeom>
                <a:avLst/>
                <a:gdLst/>
                <a:ahLst/>
                <a:cxnLst>
                  <a:cxn ang="0">
                    <a:pos x="44" y="9"/>
                  </a:cxn>
                  <a:cxn ang="0">
                    <a:pos x="29" y="2"/>
                  </a:cxn>
                  <a:cxn ang="0">
                    <a:pos x="12" y="0"/>
                  </a:cxn>
                  <a:cxn ang="0">
                    <a:pos x="0" y="4"/>
                  </a:cxn>
                </a:cxnLst>
                <a:rect l="0" t="0" r="r" b="b"/>
                <a:pathLst>
                  <a:path w="44" h="9">
                    <a:moveTo>
                      <a:pt x="44" y="9"/>
                    </a:moveTo>
                    <a:lnTo>
                      <a:pt x="29" y="2"/>
                    </a:lnTo>
                    <a:lnTo>
                      <a:pt x="12" y="0"/>
                    </a:lnTo>
                    <a:lnTo>
                      <a:pt x="0" y="4"/>
                    </a:lnTo>
                  </a:path>
                </a:pathLst>
              </a:custGeom>
              <a:noFill/>
              <a:ln w="11113">
                <a:solidFill>
                  <a:srgbClr val="000000"/>
                </a:solidFill>
                <a:prstDash val="solid"/>
                <a:round/>
              </a:ln>
            </p:spPr>
            <p:txBody>
              <a:bodyPr/>
              <a:lstStyle/>
              <a:p>
                <a:endParaRPr lang="zh-CN" altLang="en-US"/>
              </a:p>
            </p:txBody>
          </p:sp>
          <p:sp>
            <p:nvSpPr>
              <p:cNvPr id="215455" name="Freeform 415"/>
              <p:cNvSpPr/>
              <p:nvPr/>
            </p:nvSpPr>
            <p:spPr bwMode="auto">
              <a:xfrm>
                <a:off x="2980" y="1935"/>
                <a:ext cx="12" cy="2"/>
              </a:xfrm>
              <a:custGeom>
                <a:avLst/>
                <a:gdLst/>
                <a:ahLst/>
                <a:cxnLst>
                  <a:cxn ang="0">
                    <a:pos x="0" y="3"/>
                  </a:cxn>
                  <a:cxn ang="0">
                    <a:pos x="18" y="6"/>
                  </a:cxn>
                  <a:cxn ang="0">
                    <a:pos x="32" y="1"/>
                  </a:cxn>
                  <a:cxn ang="0">
                    <a:pos x="34" y="0"/>
                  </a:cxn>
                </a:cxnLst>
                <a:rect l="0" t="0" r="r" b="b"/>
                <a:pathLst>
                  <a:path w="34" h="6">
                    <a:moveTo>
                      <a:pt x="0" y="3"/>
                    </a:moveTo>
                    <a:lnTo>
                      <a:pt x="18" y="6"/>
                    </a:lnTo>
                    <a:lnTo>
                      <a:pt x="32" y="1"/>
                    </a:lnTo>
                    <a:lnTo>
                      <a:pt x="34" y="0"/>
                    </a:lnTo>
                  </a:path>
                </a:pathLst>
              </a:custGeom>
              <a:noFill/>
              <a:ln w="11113">
                <a:solidFill>
                  <a:srgbClr val="000000"/>
                </a:solidFill>
                <a:prstDash val="solid"/>
                <a:round/>
              </a:ln>
            </p:spPr>
            <p:txBody>
              <a:bodyPr/>
              <a:lstStyle/>
              <a:p>
                <a:endParaRPr lang="zh-CN" altLang="en-US"/>
              </a:p>
            </p:txBody>
          </p:sp>
          <p:sp>
            <p:nvSpPr>
              <p:cNvPr id="215456" name="Freeform 416"/>
              <p:cNvSpPr/>
              <p:nvPr/>
            </p:nvSpPr>
            <p:spPr bwMode="auto">
              <a:xfrm>
                <a:off x="2657" y="1786"/>
                <a:ext cx="2" cy="7"/>
              </a:xfrm>
              <a:custGeom>
                <a:avLst/>
                <a:gdLst/>
                <a:ahLst/>
                <a:cxnLst>
                  <a:cxn ang="0">
                    <a:pos x="0" y="20"/>
                  </a:cxn>
                  <a:cxn ang="0">
                    <a:pos x="6" y="15"/>
                  </a:cxn>
                  <a:cxn ang="0">
                    <a:pos x="6" y="6"/>
                  </a:cxn>
                  <a:cxn ang="0">
                    <a:pos x="2" y="1"/>
                  </a:cxn>
                  <a:cxn ang="0">
                    <a:pos x="0" y="0"/>
                  </a:cxn>
                </a:cxnLst>
                <a:rect l="0" t="0" r="r" b="b"/>
                <a:pathLst>
                  <a:path w="6" h="20">
                    <a:moveTo>
                      <a:pt x="0" y="20"/>
                    </a:moveTo>
                    <a:lnTo>
                      <a:pt x="6" y="15"/>
                    </a:lnTo>
                    <a:lnTo>
                      <a:pt x="6" y="6"/>
                    </a:lnTo>
                    <a:lnTo>
                      <a:pt x="2" y="1"/>
                    </a:lnTo>
                    <a:lnTo>
                      <a:pt x="0" y="0"/>
                    </a:lnTo>
                  </a:path>
                </a:pathLst>
              </a:custGeom>
              <a:noFill/>
              <a:ln w="11113">
                <a:solidFill>
                  <a:srgbClr val="000000"/>
                </a:solidFill>
                <a:prstDash val="solid"/>
                <a:round/>
              </a:ln>
            </p:spPr>
            <p:txBody>
              <a:bodyPr/>
              <a:lstStyle/>
              <a:p>
                <a:endParaRPr lang="zh-CN" altLang="en-US"/>
              </a:p>
            </p:txBody>
          </p:sp>
          <p:sp>
            <p:nvSpPr>
              <p:cNvPr id="215457" name="Freeform 417"/>
              <p:cNvSpPr/>
              <p:nvPr/>
            </p:nvSpPr>
            <p:spPr bwMode="auto">
              <a:xfrm>
                <a:off x="3037" y="1906"/>
                <a:ext cx="10" cy="1"/>
              </a:xfrm>
              <a:custGeom>
                <a:avLst/>
                <a:gdLst/>
                <a:ahLst/>
                <a:cxnLst>
                  <a:cxn ang="0">
                    <a:pos x="0" y="2"/>
                  </a:cxn>
                  <a:cxn ang="0">
                    <a:pos x="17" y="5"/>
                  </a:cxn>
                  <a:cxn ang="0">
                    <a:pos x="31" y="1"/>
                  </a:cxn>
                  <a:cxn ang="0">
                    <a:pos x="32" y="0"/>
                  </a:cxn>
                </a:cxnLst>
                <a:rect l="0" t="0" r="r" b="b"/>
                <a:pathLst>
                  <a:path w="32" h="5">
                    <a:moveTo>
                      <a:pt x="0" y="2"/>
                    </a:moveTo>
                    <a:lnTo>
                      <a:pt x="17" y="5"/>
                    </a:lnTo>
                    <a:lnTo>
                      <a:pt x="31" y="1"/>
                    </a:lnTo>
                    <a:lnTo>
                      <a:pt x="32" y="0"/>
                    </a:lnTo>
                  </a:path>
                </a:pathLst>
              </a:custGeom>
              <a:noFill/>
              <a:ln w="11113">
                <a:solidFill>
                  <a:srgbClr val="000000"/>
                </a:solidFill>
                <a:prstDash val="solid"/>
                <a:round/>
              </a:ln>
            </p:spPr>
            <p:txBody>
              <a:bodyPr/>
              <a:lstStyle/>
              <a:p>
                <a:endParaRPr lang="zh-CN" altLang="en-US"/>
              </a:p>
            </p:txBody>
          </p:sp>
          <p:sp>
            <p:nvSpPr>
              <p:cNvPr id="215458" name="Freeform 418"/>
              <p:cNvSpPr/>
              <p:nvPr/>
            </p:nvSpPr>
            <p:spPr bwMode="auto">
              <a:xfrm>
                <a:off x="3060" y="1897"/>
                <a:ext cx="14" cy="3"/>
              </a:xfrm>
              <a:custGeom>
                <a:avLst/>
                <a:gdLst/>
                <a:ahLst/>
                <a:cxnLst>
                  <a:cxn ang="0">
                    <a:pos x="44" y="8"/>
                  </a:cxn>
                  <a:cxn ang="0">
                    <a:pos x="29" y="2"/>
                  </a:cxn>
                  <a:cxn ang="0">
                    <a:pos x="12" y="0"/>
                  </a:cxn>
                  <a:cxn ang="0">
                    <a:pos x="0" y="4"/>
                  </a:cxn>
                </a:cxnLst>
                <a:rect l="0" t="0" r="r" b="b"/>
                <a:pathLst>
                  <a:path w="44" h="8">
                    <a:moveTo>
                      <a:pt x="44" y="8"/>
                    </a:moveTo>
                    <a:lnTo>
                      <a:pt x="29" y="2"/>
                    </a:lnTo>
                    <a:lnTo>
                      <a:pt x="12" y="0"/>
                    </a:lnTo>
                    <a:lnTo>
                      <a:pt x="0" y="4"/>
                    </a:lnTo>
                  </a:path>
                </a:pathLst>
              </a:custGeom>
              <a:noFill/>
              <a:ln w="11113">
                <a:solidFill>
                  <a:srgbClr val="000000"/>
                </a:solidFill>
                <a:prstDash val="solid"/>
                <a:round/>
              </a:ln>
            </p:spPr>
            <p:txBody>
              <a:bodyPr/>
              <a:lstStyle/>
              <a:p>
                <a:endParaRPr lang="zh-CN" altLang="en-US"/>
              </a:p>
            </p:txBody>
          </p:sp>
          <p:sp>
            <p:nvSpPr>
              <p:cNvPr id="215459" name="Freeform 419"/>
              <p:cNvSpPr/>
              <p:nvPr/>
            </p:nvSpPr>
            <p:spPr bwMode="auto">
              <a:xfrm>
                <a:off x="3061" y="1953"/>
                <a:ext cx="15" cy="3"/>
              </a:xfrm>
              <a:custGeom>
                <a:avLst/>
                <a:gdLst/>
                <a:ahLst/>
                <a:cxnLst>
                  <a:cxn ang="0">
                    <a:pos x="44" y="7"/>
                  </a:cxn>
                  <a:cxn ang="0">
                    <a:pos x="28" y="1"/>
                  </a:cxn>
                  <a:cxn ang="0">
                    <a:pos x="11" y="0"/>
                  </a:cxn>
                  <a:cxn ang="0">
                    <a:pos x="0" y="4"/>
                  </a:cxn>
                </a:cxnLst>
                <a:rect l="0" t="0" r="r" b="b"/>
                <a:pathLst>
                  <a:path w="44" h="7">
                    <a:moveTo>
                      <a:pt x="44" y="7"/>
                    </a:moveTo>
                    <a:lnTo>
                      <a:pt x="28" y="1"/>
                    </a:lnTo>
                    <a:lnTo>
                      <a:pt x="11" y="0"/>
                    </a:lnTo>
                    <a:lnTo>
                      <a:pt x="0" y="4"/>
                    </a:lnTo>
                  </a:path>
                </a:pathLst>
              </a:custGeom>
              <a:noFill/>
              <a:ln w="11113">
                <a:solidFill>
                  <a:srgbClr val="000000"/>
                </a:solidFill>
                <a:prstDash val="solid"/>
                <a:round/>
              </a:ln>
            </p:spPr>
            <p:txBody>
              <a:bodyPr/>
              <a:lstStyle/>
              <a:p>
                <a:endParaRPr lang="zh-CN" altLang="en-US"/>
              </a:p>
            </p:txBody>
          </p:sp>
          <p:sp>
            <p:nvSpPr>
              <p:cNvPr id="215460" name="Freeform 420"/>
              <p:cNvSpPr/>
              <p:nvPr/>
            </p:nvSpPr>
            <p:spPr bwMode="auto">
              <a:xfrm>
                <a:off x="2713" y="1757"/>
                <a:ext cx="3" cy="6"/>
              </a:xfrm>
              <a:custGeom>
                <a:avLst/>
                <a:gdLst/>
                <a:ahLst/>
                <a:cxnLst>
                  <a:cxn ang="0">
                    <a:pos x="1" y="20"/>
                  </a:cxn>
                  <a:cxn ang="0">
                    <a:pos x="7" y="15"/>
                  </a:cxn>
                  <a:cxn ang="0">
                    <a:pos x="7" y="6"/>
                  </a:cxn>
                  <a:cxn ang="0">
                    <a:pos x="3" y="1"/>
                  </a:cxn>
                  <a:cxn ang="0">
                    <a:pos x="0" y="0"/>
                  </a:cxn>
                </a:cxnLst>
                <a:rect l="0" t="0" r="r" b="b"/>
                <a:pathLst>
                  <a:path w="7" h="20">
                    <a:moveTo>
                      <a:pt x="1" y="20"/>
                    </a:moveTo>
                    <a:lnTo>
                      <a:pt x="7" y="15"/>
                    </a:lnTo>
                    <a:lnTo>
                      <a:pt x="7" y="6"/>
                    </a:lnTo>
                    <a:lnTo>
                      <a:pt x="3" y="1"/>
                    </a:lnTo>
                    <a:lnTo>
                      <a:pt x="0" y="0"/>
                    </a:lnTo>
                  </a:path>
                </a:pathLst>
              </a:custGeom>
              <a:noFill/>
              <a:ln w="11113">
                <a:solidFill>
                  <a:srgbClr val="000000"/>
                </a:solidFill>
                <a:prstDash val="solid"/>
                <a:round/>
              </a:ln>
            </p:spPr>
            <p:txBody>
              <a:bodyPr/>
              <a:lstStyle/>
              <a:p>
                <a:endParaRPr lang="zh-CN" altLang="en-US"/>
              </a:p>
            </p:txBody>
          </p:sp>
          <p:sp>
            <p:nvSpPr>
              <p:cNvPr id="215461" name="Freeform 421"/>
              <p:cNvSpPr/>
              <p:nvPr/>
            </p:nvSpPr>
            <p:spPr bwMode="auto">
              <a:xfrm>
                <a:off x="3381" y="2188"/>
                <a:ext cx="14" cy="27"/>
              </a:xfrm>
              <a:custGeom>
                <a:avLst/>
                <a:gdLst/>
                <a:ahLst/>
                <a:cxnLst>
                  <a:cxn ang="0">
                    <a:pos x="43" y="81"/>
                  </a:cxn>
                  <a:cxn ang="0">
                    <a:pos x="39" y="54"/>
                  </a:cxn>
                  <a:cxn ang="0">
                    <a:pos x="29" y="31"/>
                  </a:cxn>
                  <a:cxn ang="0">
                    <a:pos x="13" y="11"/>
                  </a:cxn>
                  <a:cxn ang="0">
                    <a:pos x="0" y="0"/>
                  </a:cxn>
                </a:cxnLst>
                <a:rect l="0" t="0" r="r" b="b"/>
                <a:pathLst>
                  <a:path w="43" h="81">
                    <a:moveTo>
                      <a:pt x="43" y="81"/>
                    </a:moveTo>
                    <a:lnTo>
                      <a:pt x="39" y="54"/>
                    </a:lnTo>
                    <a:lnTo>
                      <a:pt x="29" y="31"/>
                    </a:lnTo>
                    <a:lnTo>
                      <a:pt x="13" y="11"/>
                    </a:lnTo>
                    <a:lnTo>
                      <a:pt x="0" y="0"/>
                    </a:lnTo>
                  </a:path>
                </a:pathLst>
              </a:custGeom>
              <a:noFill/>
              <a:ln w="11113">
                <a:solidFill>
                  <a:srgbClr val="000000"/>
                </a:solidFill>
                <a:prstDash val="solid"/>
                <a:round/>
              </a:ln>
            </p:spPr>
            <p:txBody>
              <a:bodyPr/>
              <a:lstStyle/>
              <a:p>
                <a:endParaRPr lang="zh-CN" altLang="en-US"/>
              </a:p>
            </p:txBody>
          </p:sp>
          <p:sp>
            <p:nvSpPr>
              <p:cNvPr id="215462" name="Freeform 422"/>
              <p:cNvSpPr/>
              <p:nvPr/>
            </p:nvSpPr>
            <p:spPr bwMode="auto">
              <a:xfrm>
                <a:off x="3116" y="1923"/>
                <a:ext cx="15" cy="3"/>
              </a:xfrm>
              <a:custGeom>
                <a:avLst/>
                <a:gdLst/>
                <a:ahLst/>
                <a:cxnLst>
                  <a:cxn ang="0">
                    <a:pos x="44" y="8"/>
                  </a:cxn>
                  <a:cxn ang="0">
                    <a:pos x="28" y="1"/>
                  </a:cxn>
                  <a:cxn ang="0">
                    <a:pos x="12" y="0"/>
                  </a:cxn>
                  <a:cxn ang="0">
                    <a:pos x="0" y="6"/>
                  </a:cxn>
                </a:cxnLst>
                <a:rect l="0" t="0" r="r" b="b"/>
                <a:pathLst>
                  <a:path w="44" h="8">
                    <a:moveTo>
                      <a:pt x="44" y="8"/>
                    </a:moveTo>
                    <a:lnTo>
                      <a:pt x="28" y="1"/>
                    </a:lnTo>
                    <a:lnTo>
                      <a:pt x="12" y="0"/>
                    </a:lnTo>
                    <a:lnTo>
                      <a:pt x="0" y="6"/>
                    </a:lnTo>
                  </a:path>
                </a:pathLst>
              </a:custGeom>
              <a:noFill/>
              <a:ln w="11113">
                <a:solidFill>
                  <a:srgbClr val="000000"/>
                </a:solidFill>
                <a:prstDash val="solid"/>
                <a:round/>
              </a:ln>
            </p:spPr>
            <p:txBody>
              <a:bodyPr/>
              <a:lstStyle/>
              <a:p>
                <a:endParaRPr lang="zh-CN" altLang="en-US"/>
              </a:p>
            </p:txBody>
          </p:sp>
          <p:sp>
            <p:nvSpPr>
              <p:cNvPr id="215463" name="Freeform 423"/>
              <p:cNvSpPr/>
              <p:nvPr/>
            </p:nvSpPr>
            <p:spPr bwMode="auto">
              <a:xfrm>
                <a:off x="3116" y="1867"/>
                <a:ext cx="14" cy="3"/>
              </a:xfrm>
              <a:custGeom>
                <a:avLst/>
                <a:gdLst/>
                <a:ahLst/>
                <a:cxnLst>
                  <a:cxn ang="0">
                    <a:pos x="43" y="9"/>
                  </a:cxn>
                  <a:cxn ang="0">
                    <a:pos x="29" y="1"/>
                  </a:cxn>
                  <a:cxn ang="0">
                    <a:pos x="12" y="0"/>
                  </a:cxn>
                  <a:cxn ang="0">
                    <a:pos x="0" y="5"/>
                  </a:cxn>
                </a:cxnLst>
                <a:rect l="0" t="0" r="r" b="b"/>
                <a:pathLst>
                  <a:path w="43" h="9">
                    <a:moveTo>
                      <a:pt x="43" y="9"/>
                    </a:moveTo>
                    <a:lnTo>
                      <a:pt x="29" y="1"/>
                    </a:lnTo>
                    <a:lnTo>
                      <a:pt x="12" y="0"/>
                    </a:lnTo>
                    <a:lnTo>
                      <a:pt x="0" y="5"/>
                    </a:lnTo>
                  </a:path>
                </a:pathLst>
              </a:custGeom>
              <a:noFill/>
              <a:ln w="11113">
                <a:solidFill>
                  <a:srgbClr val="000000"/>
                </a:solidFill>
                <a:prstDash val="solid"/>
                <a:round/>
              </a:ln>
            </p:spPr>
            <p:txBody>
              <a:bodyPr/>
              <a:lstStyle/>
              <a:p>
                <a:endParaRPr lang="zh-CN" altLang="en-US"/>
              </a:p>
            </p:txBody>
          </p:sp>
          <p:sp>
            <p:nvSpPr>
              <p:cNvPr id="215464" name="Freeform 424"/>
              <p:cNvSpPr/>
              <p:nvPr/>
            </p:nvSpPr>
            <p:spPr bwMode="auto">
              <a:xfrm>
                <a:off x="3091" y="1875"/>
                <a:ext cx="11" cy="2"/>
              </a:xfrm>
              <a:custGeom>
                <a:avLst/>
                <a:gdLst/>
                <a:ahLst/>
                <a:cxnLst>
                  <a:cxn ang="0">
                    <a:pos x="0" y="2"/>
                  </a:cxn>
                  <a:cxn ang="0">
                    <a:pos x="19" y="4"/>
                  </a:cxn>
                  <a:cxn ang="0">
                    <a:pos x="32" y="0"/>
                  </a:cxn>
                  <a:cxn ang="0">
                    <a:pos x="33" y="0"/>
                  </a:cxn>
                </a:cxnLst>
                <a:rect l="0" t="0" r="r" b="b"/>
                <a:pathLst>
                  <a:path w="33" h="4">
                    <a:moveTo>
                      <a:pt x="0" y="2"/>
                    </a:moveTo>
                    <a:lnTo>
                      <a:pt x="19" y="4"/>
                    </a:lnTo>
                    <a:lnTo>
                      <a:pt x="32" y="0"/>
                    </a:lnTo>
                    <a:lnTo>
                      <a:pt x="33" y="0"/>
                    </a:lnTo>
                  </a:path>
                </a:pathLst>
              </a:custGeom>
              <a:noFill/>
              <a:ln w="11113">
                <a:solidFill>
                  <a:srgbClr val="000000"/>
                </a:solidFill>
                <a:prstDash val="solid"/>
                <a:round/>
              </a:ln>
            </p:spPr>
            <p:txBody>
              <a:bodyPr/>
              <a:lstStyle/>
              <a:p>
                <a:endParaRPr lang="zh-CN" altLang="en-US"/>
              </a:p>
            </p:txBody>
          </p:sp>
          <p:sp>
            <p:nvSpPr>
              <p:cNvPr id="215465" name="Freeform 425"/>
              <p:cNvSpPr/>
              <p:nvPr/>
            </p:nvSpPr>
            <p:spPr bwMode="auto">
              <a:xfrm>
                <a:off x="2763" y="1726"/>
                <a:ext cx="3" cy="7"/>
              </a:xfrm>
              <a:custGeom>
                <a:avLst/>
                <a:gdLst/>
                <a:ahLst/>
                <a:cxnLst>
                  <a:cxn ang="0">
                    <a:pos x="1" y="21"/>
                  </a:cxn>
                  <a:cxn ang="0">
                    <a:pos x="7" y="15"/>
                  </a:cxn>
                  <a:cxn ang="0">
                    <a:pos x="7" y="7"/>
                  </a:cxn>
                  <a:cxn ang="0">
                    <a:pos x="4" y="1"/>
                  </a:cxn>
                  <a:cxn ang="0">
                    <a:pos x="0" y="0"/>
                  </a:cxn>
                </a:cxnLst>
                <a:rect l="0" t="0" r="r" b="b"/>
                <a:pathLst>
                  <a:path w="7" h="21">
                    <a:moveTo>
                      <a:pt x="1" y="21"/>
                    </a:moveTo>
                    <a:lnTo>
                      <a:pt x="7" y="15"/>
                    </a:lnTo>
                    <a:lnTo>
                      <a:pt x="7" y="7"/>
                    </a:lnTo>
                    <a:lnTo>
                      <a:pt x="4" y="1"/>
                    </a:lnTo>
                    <a:lnTo>
                      <a:pt x="0" y="0"/>
                    </a:lnTo>
                  </a:path>
                </a:pathLst>
              </a:custGeom>
              <a:noFill/>
              <a:ln w="11113">
                <a:solidFill>
                  <a:srgbClr val="000000"/>
                </a:solidFill>
                <a:prstDash val="solid"/>
                <a:round/>
              </a:ln>
            </p:spPr>
            <p:txBody>
              <a:bodyPr/>
              <a:lstStyle/>
              <a:p>
                <a:endParaRPr lang="zh-CN" altLang="en-US"/>
              </a:p>
            </p:txBody>
          </p:sp>
          <p:sp>
            <p:nvSpPr>
              <p:cNvPr id="215466" name="Freeform 426"/>
              <p:cNvSpPr/>
              <p:nvPr/>
            </p:nvSpPr>
            <p:spPr bwMode="auto">
              <a:xfrm>
                <a:off x="3148" y="1846"/>
                <a:ext cx="11" cy="2"/>
              </a:xfrm>
              <a:custGeom>
                <a:avLst/>
                <a:gdLst/>
                <a:ahLst/>
                <a:cxnLst>
                  <a:cxn ang="0">
                    <a:pos x="0" y="2"/>
                  </a:cxn>
                  <a:cxn ang="0">
                    <a:pos x="17" y="5"/>
                  </a:cxn>
                  <a:cxn ang="0">
                    <a:pos x="31" y="1"/>
                  </a:cxn>
                  <a:cxn ang="0">
                    <a:pos x="33" y="0"/>
                  </a:cxn>
                </a:cxnLst>
                <a:rect l="0" t="0" r="r" b="b"/>
                <a:pathLst>
                  <a:path w="33" h="5">
                    <a:moveTo>
                      <a:pt x="0" y="2"/>
                    </a:moveTo>
                    <a:lnTo>
                      <a:pt x="17" y="5"/>
                    </a:lnTo>
                    <a:lnTo>
                      <a:pt x="31" y="1"/>
                    </a:lnTo>
                    <a:lnTo>
                      <a:pt x="33" y="0"/>
                    </a:lnTo>
                  </a:path>
                </a:pathLst>
              </a:custGeom>
              <a:noFill/>
              <a:ln w="11113">
                <a:solidFill>
                  <a:srgbClr val="000000"/>
                </a:solidFill>
                <a:prstDash val="solid"/>
                <a:round/>
              </a:ln>
            </p:spPr>
            <p:txBody>
              <a:bodyPr/>
              <a:lstStyle/>
              <a:p>
                <a:endParaRPr lang="zh-CN" altLang="en-US"/>
              </a:p>
            </p:txBody>
          </p:sp>
          <p:sp>
            <p:nvSpPr>
              <p:cNvPr id="215467" name="Freeform 427"/>
              <p:cNvSpPr/>
              <p:nvPr/>
            </p:nvSpPr>
            <p:spPr bwMode="auto">
              <a:xfrm>
                <a:off x="3172" y="1837"/>
                <a:ext cx="15" cy="3"/>
              </a:xfrm>
              <a:custGeom>
                <a:avLst/>
                <a:gdLst/>
                <a:ahLst/>
                <a:cxnLst>
                  <a:cxn ang="0">
                    <a:pos x="45" y="9"/>
                  </a:cxn>
                  <a:cxn ang="0">
                    <a:pos x="29" y="2"/>
                  </a:cxn>
                  <a:cxn ang="0">
                    <a:pos x="13" y="0"/>
                  </a:cxn>
                  <a:cxn ang="0">
                    <a:pos x="0" y="4"/>
                  </a:cxn>
                </a:cxnLst>
                <a:rect l="0" t="0" r="r" b="b"/>
                <a:pathLst>
                  <a:path w="45" h="9">
                    <a:moveTo>
                      <a:pt x="45" y="9"/>
                    </a:moveTo>
                    <a:lnTo>
                      <a:pt x="29" y="2"/>
                    </a:lnTo>
                    <a:lnTo>
                      <a:pt x="13" y="0"/>
                    </a:lnTo>
                    <a:lnTo>
                      <a:pt x="0" y="4"/>
                    </a:lnTo>
                  </a:path>
                </a:pathLst>
              </a:custGeom>
              <a:noFill/>
              <a:ln w="11113">
                <a:solidFill>
                  <a:srgbClr val="000000"/>
                </a:solidFill>
                <a:prstDash val="solid"/>
                <a:round/>
              </a:ln>
            </p:spPr>
            <p:txBody>
              <a:bodyPr/>
              <a:lstStyle/>
              <a:p>
                <a:endParaRPr lang="zh-CN" altLang="en-US"/>
              </a:p>
            </p:txBody>
          </p:sp>
          <p:sp>
            <p:nvSpPr>
              <p:cNvPr id="215468" name="Freeform 428"/>
              <p:cNvSpPr/>
              <p:nvPr/>
            </p:nvSpPr>
            <p:spPr bwMode="auto">
              <a:xfrm>
                <a:off x="3172" y="1894"/>
                <a:ext cx="15" cy="2"/>
              </a:xfrm>
              <a:custGeom>
                <a:avLst/>
                <a:gdLst/>
                <a:ahLst/>
                <a:cxnLst>
                  <a:cxn ang="0">
                    <a:pos x="45" y="8"/>
                  </a:cxn>
                  <a:cxn ang="0">
                    <a:pos x="30" y="1"/>
                  </a:cxn>
                  <a:cxn ang="0">
                    <a:pos x="12" y="0"/>
                  </a:cxn>
                  <a:cxn ang="0">
                    <a:pos x="0" y="5"/>
                  </a:cxn>
                </a:cxnLst>
                <a:rect l="0" t="0" r="r" b="b"/>
                <a:pathLst>
                  <a:path w="45" h="8">
                    <a:moveTo>
                      <a:pt x="45" y="8"/>
                    </a:moveTo>
                    <a:lnTo>
                      <a:pt x="30" y="1"/>
                    </a:lnTo>
                    <a:lnTo>
                      <a:pt x="12" y="0"/>
                    </a:lnTo>
                    <a:lnTo>
                      <a:pt x="0" y="5"/>
                    </a:lnTo>
                  </a:path>
                </a:pathLst>
              </a:custGeom>
              <a:noFill/>
              <a:ln w="11113">
                <a:solidFill>
                  <a:srgbClr val="000000"/>
                </a:solidFill>
                <a:prstDash val="solid"/>
                <a:round/>
              </a:ln>
            </p:spPr>
            <p:txBody>
              <a:bodyPr/>
              <a:lstStyle/>
              <a:p>
                <a:endParaRPr lang="zh-CN" altLang="en-US"/>
              </a:p>
            </p:txBody>
          </p:sp>
          <p:sp>
            <p:nvSpPr>
              <p:cNvPr id="215469" name="Freeform 429"/>
              <p:cNvSpPr/>
              <p:nvPr/>
            </p:nvSpPr>
            <p:spPr bwMode="auto">
              <a:xfrm>
                <a:off x="2820" y="1697"/>
                <a:ext cx="2" cy="7"/>
              </a:xfrm>
              <a:custGeom>
                <a:avLst/>
                <a:gdLst/>
                <a:ahLst/>
                <a:cxnLst>
                  <a:cxn ang="0">
                    <a:pos x="0" y="20"/>
                  </a:cxn>
                  <a:cxn ang="0">
                    <a:pos x="6" y="15"/>
                  </a:cxn>
                  <a:cxn ang="0">
                    <a:pos x="6" y="6"/>
                  </a:cxn>
                  <a:cxn ang="0">
                    <a:pos x="2" y="1"/>
                  </a:cxn>
                  <a:cxn ang="0">
                    <a:pos x="0" y="0"/>
                  </a:cxn>
                </a:cxnLst>
                <a:rect l="0" t="0" r="r" b="b"/>
                <a:pathLst>
                  <a:path w="6" h="20">
                    <a:moveTo>
                      <a:pt x="0" y="20"/>
                    </a:moveTo>
                    <a:lnTo>
                      <a:pt x="6" y="15"/>
                    </a:lnTo>
                    <a:lnTo>
                      <a:pt x="6" y="6"/>
                    </a:lnTo>
                    <a:lnTo>
                      <a:pt x="2" y="1"/>
                    </a:lnTo>
                    <a:lnTo>
                      <a:pt x="0" y="0"/>
                    </a:lnTo>
                  </a:path>
                </a:pathLst>
              </a:custGeom>
              <a:noFill/>
              <a:ln w="11113">
                <a:solidFill>
                  <a:srgbClr val="000000"/>
                </a:solidFill>
                <a:prstDash val="solid"/>
                <a:round/>
              </a:ln>
            </p:spPr>
            <p:txBody>
              <a:bodyPr/>
              <a:lstStyle/>
              <a:p>
                <a:endParaRPr lang="zh-CN" altLang="en-US"/>
              </a:p>
            </p:txBody>
          </p:sp>
          <p:sp>
            <p:nvSpPr>
              <p:cNvPr id="215470" name="Freeform 430"/>
              <p:cNvSpPr/>
              <p:nvPr/>
            </p:nvSpPr>
            <p:spPr bwMode="auto">
              <a:xfrm>
                <a:off x="3492" y="2129"/>
                <a:ext cx="14" cy="27"/>
              </a:xfrm>
              <a:custGeom>
                <a:avLst/>
                <a:gdLst/>
                <a:ahLst/>
                <a:cxnLst>
                  <a:cxn ang="0">
                    <a:pos x="44" y="81"/>
                  </a:cxn>
                  <a:cxn ang="0">
                    <a:pos x="41" y="54"/>
                  </a:cxn>
                  <a:cxn ang="0">
                    <a:pos x="29" y="32"/>
                  </a:cxn>
                  <a:cxn ang="0">
                    <a:pos x="13" y="11"/>
                  </a:cxn>
                  <a:cxn ang="0">
                    <a:pos x="0" y="0"/>
                  </a:cxn>
                </a:cxnLst>
                <a:rect l="0" t="0" r="r" b="b"/>
                <a:pathLst>
                  <a:path w="44" h="81">
                    <a:moveTo>
                      <a:pt x="44" y="81"/>
                    </a:moveTo>
                    <a:lnTo>
                      <a:pt x="41" y="54"/>
                    </a:lnTo>
                    <a:lnTo>
                      <a:pt x="29" y="32"/>
                    </a:lnTo>
                    <a:lnTo>
                      <a:pt x="13" y="11"/>
                    </a:lnTo>
                    <a:lnTo>
                      <a:pt x="0" y="0"/>
                    </a:lnTo>
                  </a:path>
                </a:pathLst>
              </a:custGeom>
              <a:noFill/>
              <a:ln w="11113">
                <a:solidFill>
                  <a:srgbClr val="000000"/>
                </a:solidFill>
                <a:prstDash val="solid"/>
                <a:round/>
              </a:ln>
            </p:spPr>
            <p:txBody>
              <a:bodyPr/>
              <a:lstStyle/>
              <a:p>
                <a:endParaRPr lang="zh-CN" altLang="en-US"/>
              </a:p>
            </p:txBody>
          </p:sp>
          <p:sp>
            <p:nvSpPr>
              <p:cNvPr id="215471" name="Freeform 431"/>
              <p:cNvSpPr/>
              <p:nvPr/>
            </p:nvSpPr>
            <p:spPr bwMode="auto">
              <a:xfrm>
                <a:off x="3228" y="1864"/>
                <a:ext cx="14" cy="2"/>
              </a:xfrm>
              <a:custGeom>
                <a:avLst/>
                <a:gdLst/>
                <a:ahLst/>
                <a:cxnLst>
                  <a:cxn ang="0">
                    <a:pos x="43" y="7"/>
                  </a:cxn>
                  <a:cxn ang="0">
                    <a:pos x="28" y="1"/>
                  </a:cxn>
                  <a:cxn ang="0">
                    <a:pos x="10" y="0"/>
                  </a:cxn>
                  <a:cxn ang="0">
                    <a:pos x="0" y="4"/>
                  </a:cxn>
                </a:cxnLst>
                <a:rect l="0" t="0" r="r" b="b"/>
                <a:pathLst>
                  <a:path w="43" h="7">
                    <a:moveTo>
                      <a:pt x="43" y="7"/>
                    </a:moveTo>
                    <a:lnTo>
                      <a:pt x="28" y="1"/>
                    </a:lnTo>
                    <a:lnTo>
                      <a:pt x="10" y="0"/>
                    </a:lnTo>
                    <a:lnTo>
                      <a:pt x="0" y="4"/>
                    </a:lnTo>
                  </a:path>
                </a:pathLst>
              </a:custGeom>
              <a:noFill/>
              <a:ln w="11113">
                <a:solidFill>
                  <a:srgbClr val="000000"/>
                </a:solidFill>
                <a:prstDash val="solid"/>
                <a:round/>
              </a:ln>
            </p:spPr>
            <p:txBody>
              <a:bodyPr/>
              <a:lstStyle/>
              <a:p>
                <a:endParaRPr lang="zh-CN" altLang="en-US"/>
              </a:p>
            </p:txBody>
          </p:sp>
          <p:sp>
            <p:nvSpPr>
              <p:cNvPr id="215472" name="Freeform 432"/>
              <p:cNvSpPr/>
              <p:nvPr/>
            </p:nvSpPr>
            <p:spPr bwMode="auto">
              <a:xfrm>
                <a:off x="3228" y="1808"/>
                <a:ext cx="14" cy="2"/>
              </a:xfrm>
              <a:custGeom>
                <a:avLst/>
                <a:gdLst/>
                <a:ahLst/>
                <a:cxnLst>
                  <a:cxn ang="0">
                    <a:pos x="43" y="8"/>
                  </a:cxn>
                  <a:cxn ang="0">
                    <a:pos x="28" y="2"/>
                  </a:cxn>
                  <a:cxn ang="0">
                    <a:pos x="11" y="0"/>
                  </a:cxn>
                  <a:cxn ang="0">
                    <a:pos x="0" y="4"/>
                  </a:cxn>
                </a:cxnLst>
                <a:rect l="0" t="0" r="r" b="b"/>
                <a:pathLst>
                  <a:path w="43" h="8">
                    <a:moveTo>
                      <a:pt x="43" y="8"/>
                    </a:moveTo>
                    <a:lnTo>
                      <a:pt x="28" y="2"/>
                    </a:lnTo>
                    <a:lnTo>
                      <a:pt x="11" y="0"/>
                    </a:lnTo>
                    <a:lnTo>
                      <a:pt x="0" y="4"/>
                    </a:lnTo>
                  </a:path>
                </a:pathLst>
              </a:custGeom>
              <a:noFill/>
              <a:ln w="11113">
                <a:solidFill>
                  <a:srgbClr val="000000"/>
                </a:solidFill>
                <a:prstDash val="solid"/>
                <a:round/>
              </a:ln>
            </p:spPr>
            <p:txBody>
              <a:bodyPr/>
              <a:lstStyle/>
              <a:p>
                <a:endParaRPr lang="zh-CN" altLang="en-US"/>
              </a:p>
            </p:txBody>
          </p:sp>
          <p:sp>
            <p:nvSpPr>
              <p:cNvPr id="215473" name="Freeform 433"/>
              <p:cNvSpPr/>
              <p:nvPr/>
            </p:nvSpPr>
            <p:spPr bwMode="auto">
              <a:xfrm>
                <a:off x="3204" y="1815"/>
                <a:ext cx="11" cy="2"/>
              </a:xfrm>
              <a:custGeom>
                <a:avLst/>
                <a:gdLst/>
                <a:ahLst/>
                <a:cxnLst>
                  <a:cxn ang="0">
                    <a:pos x="0" y="2"/>
                  </a:cxn>
                  <a:cxn ang="0">
                    <a:pos x="18" y="6"/>
                  </a:cxn>
                  <a:cxn ang="0">
                    <a:pos x="32" y="0"/>
                  </a:cxn>
                  <a:cxn ang="0">
                    <a:pos x="33" y="0"/>
                  </a:cxn>
                </a:cxnLst>
                <a:rect l="0" t="0" r="r" b="b"/>
                <a:pathLst>
                  <a:path w="33" h="6">
                    <a:moveTo>
                      <a:pt x="0" y="2"/>
                    </a:moveTo>
                    <a:lnTo>
                      <a:pt x="18" y="6"/>
                    </a:lnTo>
                    <a:lnTo>
                      <a:pt x="32" y="0"/>
                    </a:lnTo>
                    <a:lnTo>
                      <a:pt x="33" y="0"/>
                    </a:lnTo>
                  </a:path>
                </a:pathLst>
              </a:custGeom>
              <a:noFill/>
              <a:ln w="11113">
                <a:solidFill>
                  <a:srgbClr val="000000"/>
                </a:solidFill>
                <a:prstDash val="solid"/>
                <a:round/>
              </a:ln>
            </p:spPr>
            <p:txBody>
              <a:bodyPr/>
              <a:lstStyle/>
              <a:p>
                <a:endParaRPr lang="zh-CN" altLang="en-US"/>
              </a:p>
            </p:txBody>
          </p:sp>
          <p:sp>
            <p:nvSpPr>
              <p:cNvPr id="215474" name="Freeform 434"/>
              <p:cNvSpPr/>
              <p:nvPr/>
            </p:nvSpPr>
            <p:spPr bwMode="auto">
              <a:xfrm>
                <a:off x="2875" y="1667"/>
                <a:ext cx="2" cy="7"/>
              </a:xfrm>
              <a:custGeom>
                <a:avLst/>
                <a:gdLst/>
                <a:ahLst/>
                <a:cxnLst>
                  <a:cxn ang="0">
                    <a:pos x="0" y="20"/>
                  </a:cxn>
                  <a:cxn ang="0">
                    <a:pos x="6" y="15"/>
                  </a:cxn>
                  <a:cxn ang="0">
                    <a:pos x="6" y="6"/>
                  </a:cxn>
                  <a:cxn ang="0">
                    <a:pos x="2" y="1"/>
                  </a:cxn>
                  <a:cxn ang="0">
                    <a:pos x="0" y="0"/>
                  </a:cxn>
                </a:cxnLst>
                <a:rect l="0" t="0" r="r" b="b"/>
                <a:pathLst>
                  <a:path w="6" h="20">
                    <a:moveTo>
                      <a:pt x="0" y="20"/>
                    </a:moveTo>
                    <a:lnTo>
                      <a:pt x="6" y="15"/>
                    </a:lnTo>
                    <a:lnTo>
                      <a:pt x="6" y="6"/>
                    </a:lnTo>
                    <a:lnTo>
                      <a:pt x="2" y="1"/>
                    </a:lnTo>
                    <a:lnTo>
                      <a:pt x="0" y="0"/>
                    </a:lnTo>
                  </a:path>
                </a:pathLst>
              </a:custGeom>
              <a:noFill/>
              <a:ln w="11113">
                <a:solidFill>
                  <a:srgbClr val="000000"/>
                </a:solidFill>
                <a:prstDash val="solid"/>
                <a:round/>
              </a:ln>
            </p:spPr>
            <p:txBody>
              <a:bodyPr/>
              <a:lstStyle/>
              <a:p>
                <a:endParaRPr lang="zh-CN" altLang="en-US"/>
              </a:p>
            </p:txBody>
          </p:sp>
          <p:sp>
            <p:nvSpPr>
              <p:cNvPr id="215475" name="Freeform 435"/>
              <p:cNvSpPr/>
              <p:nvPr/>
            </p:nvSpPr>
            <p:spPr bwMode="auto">
              <a:xfrm>
                <a:off x="3259" y="1785"/>
                <a:ext cx="11" cy="2"/>
              </a:xfrm>
              <a:custGeom>
                <a:avLst/>
                <a:gdLst/>
                <a:ahLst/>
                <a:cxnLst>
                  <a:cxn ang="0">
                    <a:pos x="0" y="2"/>
                  </a:cxn>
                  <a:cxn ang="0">
                    <a:pos x="19" y="4"/>
                  </a:cxn>
                  <a:cxn ang="0">
                    <a:pos x="32" y="0"/>
                  </a:cxn>
                  <a:cxn ang="0">
                    <a:pos x="33" y="0"/>
                  </a:cxn>
                </a:cxnLst>
                <a:rect l="0" t="0" r="r" b="b"/>
                <a:pathLst>
                  <a:path w="33" h="4">
                    <a:moveTo>
                      <a:pt x="0" y="2"/>
                    </a:moveTo>
                    <a:lnTo>
                      <a:pt x="19" y="4"/>
                    </a:lnTo>
                    <a:lnTo>
                      <a:pt x="32" y="0"/>
                    </a:lnTo>
                    <a:lnTo>
                      <a:pt x="33" y="0"/>
                    </a:lnTo>
                  </a:path>
                </a:pathLst>
              </a:custGeom>
              <a:noFill/>
              <a:ln w="11113">
                <a:solidFill>
                  <a:srgbClr val="000000"/>
                </a:solidFill>
                <a:prstDash val="solid"/>
                <a:round/>
              </a:ln>
            </p:spPr>
            <p:txBody>
              <a:bodyPr/>
              <a:lstStyle/>
              <a:p>
                <a:endParaRPr lang="zh-CN" altLang="en-US"/>
              </a:p>
            </p:txBody>
          </p:sp>
          <p:sp>
            <p:nvSpPr>
              <p:cNvPr id="215476" name="Freeform 436"/>
              <p:cNvSpPr/>
              <p:nvPr/>
            </p:nvSpPr>
            <p:spPr bwMode="auto">
              <a:xfrm>
                <a:off x="3284" y="1778"/>
                <a:ext cx="15" cy="3"/>
              </a:xfrm>
              <a:custGeom>
                <a:avLst/>
                <a:gdLst/>
                <a:ahLst/>
                <a:cxnLst>
                  <a:cxn ang="0">
                    <a:pos x="44" y="9"/>
                  </a:cxn>
                  <a:cxn ang="0">
                    <a:pos x="29" y="2"/>
                  </a:cxn>
                  <a:cxn ang="0">
                    <a:pos x="13" y="0"/>
                  </a:cxn>
                  <a:cxn ang="0">
                    <a:pos x="0" y="5"/>
                  </a:cxn>
                </a:cxnLst>
                <a:rect l="0" t="0" r="r" b="b"/>
                <a:pathLst>
                  <a:path w="44" h="9">
                    <a:moveTo>
                      <a:pt x="44" y="9"/>
                    </a:moveTo>
                    <a:lnTo>
                      <a:pt x="29" y="2"/>
                    </a:lnTo>
                    <a:lnTo>
                      <a:pt x="13" y="0"/>
                    </a:lnTo>
                    <a:lnTo>
                      <a:pt x="0" y="5"/>
                    </a:lnTo>
                  </a:path>
                </a:pathLst>
              </a:custGeom>
              <a:noFill/>
              <a:ln w="11113">
                <a:solidFill>
                  <a:srgbClr val="000000"/>
                </a:solidFill>
                <a:prstDash val="solid"/>
                <a:round/>
              </a:ln>
            </p:spPr>
            <p:txBody>
              <a:bodyPr/>
              <a:lstStyle/>
              <a:p>
                <a:endParaRPr lang="zh-CN" altLang="en-US"/>
              </a:p>
            </p:txBody>
          </p:sp>
          <p:sp>
            <p:nvSpPr>
              <p:cNvPr id="215477" name="Freeform 437"/>
              <p:cNvSpPr/>
              <p:nvPr/>
            </p:nvSpPr>
            <p:spPr bwMode="auto">
              <a:xfrm>
                <a:off x="3284" y="1834"/>
                <a:ext cx="14" cy="3"/>
              </a:xfrm>
              <a:custGeom>
                <a:avLst/>
                <a:gdLst/>
                <a:ahLst/>
                <a:cxnLst>
                  <a:cxn ang="0">
                    <a:pos x="44" y="8"/>
                  </a:cxn>
                  <a:cxn ang="0">
                    <a:pos x="29" y="1"/>
                  </a:cxn>
                  <a:cxn ang="0">
                    <a:pos x="11" y="0"/>
                  </a:cxn>
                  <a:cxn ang="0">
                    <a:pos x="0" y="6"/>
                  </a:cxn>
                </a:cxnLst>
                <a:rect l="0" t="0" r="r" b="b"/>
                <a:pathLst>
                  <a:path w="44" h="8">
                    <a:moveTo>
                      <a:pt x="44" y="8"/>
                    </a:moveTo>
                    <a:lnTo>
                      <a:pt x="29" y="1"/>
                    </a:lnTo>
                    <a:lnTo>
                      <a:pt x="11" y="0"/>
                    </a:lnTo>
                    <a:lnTo>
                      <a:pt x="0" y="6"/>
                    </a:lnTo>
                  </a:path>
                </a:pathLst>
              </a:custGeom>
              <a:noFill/>
              <a:ln w="11113">
                <a:solidFill>
                  <a:srgbClr val="000000"/>
                </a:solidFill>
                <a:prstDash val="solid"/>
                <a:round/>
              </a:ln>
            </p:spPr>
            <p:txBody>
              <a:bodyPr/>
              <a:lstStyle/>
              <a:p>
                <a:endParaRPr lang="zh-CN" altLang="en-US"/>
              </a:p>
            </p:txBody>
          </p:sp>
          <p:sp>
            <p:nvSpPr>
              <p:cNvPr id="215478" name="Freeform 438"/>
              <p:cNvSpPr/>
              <p:nvPr/>
            </p:nvSpPr>
            <p:spPr bwMode="auto">
              <a:xfrm>
                <a:off x="2930" y="1637"/>
                <a:ext cx="2" cy="7"/>
              </a:xfrm>
              <a:custGeom>
                <a:avLst/>
                <a:gdLst/>
                <a:ahLst/>
                <a:cxnLst>
                  <a:cxn ang="0">
                    <a:pos x="0" y="21"/>
                  </a:cxn>
                  <a:cxn ang="0">
                    <a:pos x="5" y="15"/>
                  </a:cxn>
                  <a:cxn ang="0">
                    <a:pos x="5" y="7"/>
                  </a:cxn>
                  <a:cxn ang="0">
                    <a:pos x="2" y="1"/>
                  </a:cxn>
                  <a:cxn ang="0">
                    <a:pos x="0" y="0"/>
                  </a:cxn>
                </a:cxnLst>
                <a:rect l="0" t="0" r="r" b="b"/>
                <a:pathLst>
                  <a:path w="5" h="21">
                    <a:moveTo>
                      <a:pt x="0" y="21"/>
                    </a:moveTo>
                    <a:lnTo>
                      <a:pt x="5" y="15"/>
                    </a:lnTo>
                    <a:lnTo>
                      <a:pt x="5" y="7"/>
                    </a:lnTo>
                    <a:lnTo>
                      <a:pt x="2" y="1"/>
                    </a:lnTo>
                    <a:lnTo>
                      <a:pt x="0" y="0"/>
                    </a:lnTo>
                  </a:path>
                </a:pathLst>
              </a:custGeom>
              <a:noFill/>
              <a:ln w="11113">
                <a:solidFill>
                  <a:srgbClr val="000000"/>
                </a:solidFill>
                <a:prstDash val="solid"/>
                <a:round/>
              </a:ln>
            </p:spPr>
            <p:txBody>
              <a:bodyPr/>
              <a:lstStyle/>
              <a:p>
                <a:endParaRPr lang="zh-CN" altLang="en-US"/>
              </a:p>
            </p:txBody>
          </p:sp>
          <p:sp>
            <p:nvSpPr>
              <p:cNvPr id="215479" name="Freeform 439"/>
              <p:cNvSpPr/>
              <p:nvPr/>
            </p:nvSpPr>
            <p:spPr bwMode="auto">
              <a:xfrm>
                <a:off x="3604" y="2070"/>
                <a:ext cx="15" cy="26"/>
              </a:xfrm>
              <a:custGeom>
                <a:avLst/>
                <a:gdLst/>
                <a:ahLst/>
                <a:cxnLst>
                  <a:cxn ang="0">
                    <a:pos x="44" y="80"/>
                  </a:cxn>
                  <a:cxn ang="0">
                    <a:pos x="39" y="55"/>
                  </a:cxn>
                  <a:cxn ang="0">
                    <a:pos x="29" y="31"/>
                  </a:cxn>
                  <a:cxn ang="0">
                    <a:pos x="12" y="10"/>
                  </a:cxn>
                  <a:cxn ang="0">
                    <a:pos x="0" y="0"/>
                  </a:cxn>
                </a:cxnLst>
                <a:rect l="0" t="0" r="r" b="b"/>
                <a:pathLst>
                  <a:path w="44" h="80">
                    <a:moveTo>
                      <a:pt x="44" y="80"/>
                    </a:moveTo>
                    <a:lnTo>
                      <a:pt x="39" y="55"/>
                    </a:lnTo>
                    <a:lnTo>
                      <a:pt x="29" y="31"/>
                    </a:lnTo>
                    <a:lnTo>
                      <a:pt x="12" y="10"/>
                    </a:lnTo>
                    <a:lnTo>
                      <a:pt x="0" y="0"/>
                    </a:lnTo>
                  </a:path>
                </a:pathLst>
              </a:custGeom>
              <a:noFill/>
              <a:ln w="11113">
                <a:solidFill>
                  <a:srgbClr val="000000"/>
                </a:solidFill>
                <a:prstDash val="solid"/>
                <a:round/>
              </a:ln>
            </p:spPr>
            <p:txBody>
              <a:bodyPr/>
              <a:lstStyle/>
              <a:p>
                <a:endParaRPr lang="zh-CN" altLang="en-US"/>
              </a:p>
            </p:txBody>
          </p:sp>
          <p:sp>
            <p:nvSpPr>
              <p:cNvPr id="215480" name="Freeform 440"/>
              <p:cNvSpPr/>
              <p:nvPr/>
            </p:nvSpPr>
            <p:spPr bwMode="auto">
              <a:xfrm>
                <a:off x="3340" y="1804"/>
                <a:ext cx="14" cy="3"/>
              </a:xfrm>
              <a:custGeom>
                <a:avLst/>
                <a:gdLst/>
                <a:ahLst/>
                <a:cxnLst>
                  <a:cxn ang="0">
                    <a:pos x="44" y="7"/>
                  </a:cxn>
                  <a:cxn ang="0">
                    <a:pos x="29" y="1"/>
                  </a:cxn>
                  <a:cxn ang="0">
                    <a:pos x="12" y="0"/>
                  </a:cxn>
                  <a:cxn ang="0">
                    <a:pos x="0" y="5"/>
                  </a:cxn>
                </a:cxnLst>
                <a:rect l="0" t="0" r="r" b="b"/>
                <a:pathLst>
                  <a:path w="44" h="7">
                    <a:moveTo>
                      <a:pt x="44" y="7"/>
                    </a:moveTo>
                    <a:lnTo>
                      <a:pt x="29" y="1"/>
                    </a:lnTo>
                    <a:lnTo>
                      <a:pt x="12" y="0"/>
                    </a:lnTo>
                    <a:lnTo>
                      <a:pt x="0" y="5"/>
                    </a:lnTo>
                  </a:path>
                </a:pathLst>
              </a:custGeom>
              <a:noFill/>
              <a:ln w="11113">
                <a:solidFill>
                  <a:srgbClr val="000000"/>
                </a:solidFill>
                <a:prstDash val="solid"/>
                <a:round/>
              </a:ln>
            </p:spPr>
            <p:txBody>
              <a:bodyPr/>
              <a:lstStyle/>
              <a:p>
                <a:endParaRPr lang="zh-CN" altLang="en-US"/>
              </a:p>
            </p:txBody>
          </p:sp>
          <p:sp>
            <p:nvSpPr>
              <p:cNvPr id="215481" name="Freeform 441"/>
              <p:cNvSpPr/>
              <p:nvPr/>
            </p:nvSpPr>
            <p:spPr bwMode="auto">
              <a:xfrm>
                <a:off x="3339" y="1748"/>
                <a:ext cx="15" cy="2"/>
              </a:xfrm>
              <a:custGeom>
                <a:avLst/>
                <a:gdLst/>
                <a:ahLst/>
                <a:cxnLst>
                  <a:cxn ang="0">
                    <a:pos x="44" y="8"/>
                  </a:cxn>
                  <a:cxn ang="0">
                    <a:pos x="29" y="2"/>
                  </a:cxn>
                  <a:cxn ang="0">
                    <a:pos x="13" y="0"/>
                  </a:cxn>
                  <a:cxn ang="0">
                    <a:pos x="0" y="4"/>
                  </a:cxn>
                </a:cxnLst>
                <a:rect l="0" t="0" r="r" b="b"/>
                <a:pathLst>
                  <a:path w="44" h="8">
                    <a:moveTo>
                      <a:pt x="44" y="8"/>
                    </a:moveTo>
                    <a:lnTo>
                      <a:pt x="29" y="2"/>
                    </a:lnTo>
                    <a:lnTo>
                      <a:pt x="13" y="0"/>
                    </a:lnTo>
                    <a:lnTo>
                      <a:pt x="0" y="4"/>
                    </a:lnTo>
                  </a:path>
                </a:pathLst>
              </a:custGeom>
              <a:noFill/>
              <a:ln w="11113">
                <a:solidFill>
                  <a:srgbClr val="000000"/>
                </a:solidFill>
                <a:prstDash val="solid"/>
                <a:round/>
              </a:ln>
            </p:spPr>
            <p:txBody>
              <a:bodyPr/>
              <a:lstStyle/>
              <a:p>
                <a:endParaRPr lang="zh-CN" altLang="en-US"/>
              </a:p>
            </p:txBody>
          </p:sp>
          <p:sp>
            <p:nvSpPr>
              <p:cNvPr id="215482" name="Freeform 442"/>
              <p:cNvSpPr/>
              <p:nvPr/>
            </p:nvSpPr>
            <p:spPr bwMode="auto">
              <a:xfrm>
                <a:off x="3315" y="1755"/>
                <a:ext cx="11" cy="2"/>
              </a:xfrm>
              <a:custGeom>
                <a:avLst/>
                <a:gdLst/>
                <a:ahLst/>
                <a:cxnLst>
                  <a:cxn ang="0">
                    <a:pos x="0" y="4"/>
                  </a:cxn>
                  <a:cxn ang="0">
                    <a:pos x="18" y="7"/>
                  </a:cxn>
                  <a:cxn ang="0">
                    <a:pos x="32" y="1"/>
                  </a:cxn>
                  <a:cxn ang="0">
                    <a:pos x="34" y="0"/>
                  </a:cxn>
                </a:cxnLst>
                <a:rect l="0" t="0" r="r" b="b"/>
                <a:pathLst>
                  <a:path w="34" h="7">
                    <a:moveTo>
                      <a:pt x="0" y="4"/>
                    </a:moveTo>
                    <a:lnTo>
                      <a:pt x="18" y="7"/>
                    </a:lnTo>
                    <a:lnTo>
                      <a:pt x="32" y="1"/>
                    </a:lnTo>
                    <a:lnTo>
                      <a:pt x="34" y="0"/>
                    </a:lnTo>
                  </a:path>
                </a:pathLst>
              </a:custGeom>
              <a:noFill/>
              <a:ln w="11113">
                <a:solidFill>
                  <a:srgbClr val="000000"/>
                </a:solidFill>
                <a:prstDash val="solid"/>
                <a:round/>
              </a:ln>
            </p:spPr>
            <p:txBody>
              <a:bodyPr/>
              <a:lstStyle/>
              <a:p>
                <a:endParaRPr lang="zh-CN" altLang="en-US"/>
              </a:p>
            </p:txBody>
          </p:sp>
          <p:sp>
            <p:nvSpPr>
              <p:cNvPr id="215483" name="Freeform 443"/>
              <p:cNvSpPr/>
              <p:nvPr/>
            </p:nvSpPr>
            <p:spPr bwMode="auto">
              <a:xfrm>
                <a:off x="2987" y="1607"/>
                <a:ext cx="2" cy="7"/>
              </a:xfrm>
              <a:custGeom>
                <a:avLst/>
                <a:gdLst/>
                <a:ahLst/>
                <a:cxnLst>
                  <a:cxn ang="0">
                    <a:pos x="0" y="20"/>
                  </a:cxn>
                  <a:cxn ang="0">
                    <a:pos x="6" y="15"/>
                  </a:cxn>
                  <a:cxn ang="0">
                    <a:pos x="6" y="6"/>
                  </a:cxn>
                  <a:cxn ang="0">
                    <a:pos x="2" y="1"/>
                  </a:cxn>
                  <a:cxn ang="0">
                    <a:pos x="0" y="0"/>
                  </a:cxn>
                </a:cxnLst>
                <a:rect l="0" t="0" r="r" b="b"/>
                <a:pathLst>
                  <a:path w="6" h="20">
                    <a:moveTo>
                      <a:pt x="0" y="20"/>
                    </a:moveTo>
                    <a:lnTo>
                      <a:pt x="6" y="15"/>
                    </a:lnTo>
                    <a:lnTo>
                      <a:pt x="6" y="6"/>
                    </a:lnTo>
                    <a:lnTo>
                      <a:pt x="2" y="1"/>
                    </a:lnTo>
                    <a:lnTo>
                      <a:pt x="0" y="0"/>
                    </a:lnTo>
                  </a:path>
                </a:pathLst>
              </a:custGeom>
              <a:noFill/>
              <a:ln w="11113">
                <a:solidFill>
                  <a:srgbClr val="000000"/>
                </a:solidFill>
                <a:prstDash val="solid"/>
                <a:round/>
              </a:ln>
            </p:spPr>
            <p:txBody>
              <a:bodyPr/>
              <a:lstStyle/>
              <a:p>
                <a:endParaRPr lang="zh-CN" altLang="en-US"/>
              </a:p>
            </p:txBody>
          </p:sp>
          <p:sp>
            <p:nvSpPr>
              <p:cNvPr id="215484" name="Freeform 444"/>
              <p:cNvSpPr/>
              <p:nvPr/>
            </p:nvSpPr>
            <p:spPr bwMode="auto">
              <a:xfrm>
                <a:off x="3370" y="1726"/>
                <a:ext cx="11" cy="2"/>
              </a:xfrm>
              <a:custGeom>
                <a:avLst/>
                <a:gdLst/>
                <a:ahLst/>
                <a:cxnLst>
                  <a:cxn ang="0">
                    <a:pos x="0" y="2"/>
                  </a:cxn>
                  <a:cxn ang="0">
                    <a:pos x="18" y="6"/>
                  </a:cxn>
                  <a:cxn ang="0">
                    <a:pos x="32" y="1"/>
                  </a:cxn>
                  <a:cxn ang="0">
                    <a:pos x="33" y="0"/>
                  </a:cxn>
                </a:cxnLst>
                <a:rect l="0" t="0" r="r" b="b"/>
                <a:pathLst>
                  <a:path w="33" h="6">
                    <a:moveTo>
                      <a:pt x="0" y="2"/>
                    </a:moveTo>
                    <a:lnTo>
                      <a:pt x="18" y="6"/>
                    </a:lnTo>
                    <a:lnTo>
                      <a:pt x="32" y="1"/>
                    </a:lnTo>
                    <a:lnTo>
                      <a:pt x="33" y="0"/>
                    </a:lnTo>
                  </a:path>
                </a:pathLst>
              </a:custGeom>
              <a:noFill/>
              <a:ln w="11113">
                <a:solidFill>
                  <a:srgbClr val="000000"/>
                </a:solidFill>
                <a:prstDash val="solid"/>
                <a:round/>
              </a:ln>
            </p:spPr>
            <p:txBody>
              <a:bodyPr/>
              <a:lstStyle/>
              <a:p>
                <a:endParaRPr lang="zh-CN" altLang="en-US"/>
              </a:p>
            </p:txBody>
          </p:sp>
          <p:sp>
            <p:nvSpPr>
              <p:cNvPr id="215485" name="Freeform 445"/>
              <p:cNvSpPr/>
              <p:nvPr/>
            </p:nvSpPr>
            <p:spPr bwMode="auto">
              <a:xfrm>
                <a:off x="3395" y="1718"/>
                <a:ext cx="15" cy="3"/>
              </a:xfrm>
              <a:custGeom>
                <a:avLst/>
                <a:gdLst/>
                <a:ahLst/>
                <a:cxnLst>
                  <a:cxn ang="0">
                    <a:pos x="43" y="9"/>
                  </a:cxn>
                  <a:cxn ang="0">
                    <a:pos x="29" y="2"/>
                  </a:cxn>
                  <a:cxn ang="0">
                    <a:pos x="12" y="0"/>
                  </a:cxn>
                  <a:cxn ang="0">
                    <a:pos x="0" y="5"/>
                  </a:cxn>
                </a:cxnLst>
                <a:rect l="0" t="0" r="r" b="b"/>
                <a:pathLst>
                  <a:path w="43" h="9">
                    <a:moveTo>
                      <a:pt x="43" y="9"/>
                    </a:moveTo>
                    <a:lnTo>
                      <a:pt x="29" y="2"/>
                    </a:lnTo>
                    <a:lnTo>
                      <a:pt x="12" y="0"/>
                    </a:lnTo>
                    <a:lnTo>
                      <a:pt x="0" y="5"/>
                    </a:lnTo>
                  </a:path>
                </a:pathLst>
              </a:custGeom>
              <a:noFill/>
              <a:ln w="11113">
                <a:solidFill>
                  <a:srgbClr val="000000"/>
                </a:solidFill>
                <a:prstDash val="solid"/>
                <a:round/>
              </a:ln>
            </p:spPr>
            <p:txBody>
              <a:bodyPr/>
              <a:lstStyle/>
              <a:p>
                <a:endParaRPr lang="zh-CN" altLang="en-US"/>
              </a:p>
            </p:txBody>
          </p:sp>
          <p:sp>
            <p:nvSpPr>
              <p:cNvPr id="215486" name="Freeform 446"/>
              <p:cNvSpPr/>
              <p:nvPr/>
            </p:nvSpPr>
            <p:spPr bwMode="auto">
              <a:xfrm>
                <a:off x="3397" y="1775"/>
                <a:ext cx="14" cy="2"/>
              </a:xfrm>
              <a:custGeom>
                <a:avLst/>
                <a:gdLst/>
                <a:ahLst/>
                <a:cxnLst>
                  <a:cxn ang="0">
                    <a:pos x="43" y="8"/>
                  </a:cxn>
                  <a:cxn ang="0">
                    <a:pos x="28" y="2"/>
                  </a:cxn>
                  <a:cxn ang="0">
                    <a:pos x="11" y="0"/>
                  </a:cxn>
                  <a:cxn ang="0">
                    <a:pos x="0" y="5"/>
                  </a:cxn>
                </a:cxnLst>
                <a:rect l="0" t="0" r="r" b="b"/>
                <a:pathLst>
                  <a:path w="43" h="8">
                    <a:moveTo>
                      <a:pt x="43" y="8"/>
                    </a:moveTo>
                    <a:lnTo>
                      <a:pt x="28" y="2"/>
                    </a:lnTo>
                    <a:lnTo>
                      <a:pt x="11" y="0"/>
                    </a:lnTo>
                    <a:lnTo>
                      <a:pt x="0" y="5"/>
                    </a:lnTo>
                  </a:path>
                </a:pathLst>
              </a:custGeom>
              <a:noFill/>
              <a:ln w="11113">
                <a:solidFill>
                  <a:srgbClr val="000000"/>
                </a:solidFill>
                <a:prstDash val="solid"/>
                <a:round/>
              </a:ln>
            </p:spPr>
            <p:txBody>
              <a:bodyPr/>
              <a:lstStyle/>
              <a:p>
                <a:endParaRPr lang="zh-CN" altLang="en-US"/>
              </a:p>
            </p:txBody>
          </p:sp>
          <p:sp>
            <p:nvSpPr>
              <p:cNvPr id="215487" name="Freeform 447"/>
              <p:cNvSpPr/>
              <p:nvPr/>
            </p:nvSpPr>
            <p:spPr bwMode="auto">
              <a:xfrm>
                <a:off x="3042" y="1578"/>
                <a:ext cx="2" cy="7"/>
              </a:xfrm>
              <a:custGeom>
                <a:avLst/>
                <a:gdLst/>
                <a:ahLst/>
                <a:cxnLst>
                  <a:cxn ang="0">
                    <a:pos x="1" y="21"/>
                  </a:cxn>
                  <a:cxn ang="0">
                    <a:pos x="7" y="16"/>
                  </a:cxn>
                  <a:cxn ang="0">
                    <a:pos x="7" y="7"/>
                  </a:cxn>
                  <a:cxn ang="0">
                    <a:pos x="3" y="2"/>
                  </a:cxn>
                  <a:cxn ang="0">
                    <a:pos x="0" y="0"/>
                  </a:cxn>
                </a:cxnLst>
                <a:rect l="0" t="0" r="r" b="b"/>
                <a:pathLst>
                  <a:path w="7" h="21">
                    <a:moveTo>
                      <a:pt x="1" y="21"/>
                    </a:moveTo>
                    <a:lnTo>
                      <a:pt x="7" y="16"/>
                    </a:lnTo>
                    <a:lnTo>
                      <a:pt x="7" y="7"/>
                    </a:lnTo>
                    <a:lnTo>
                      <a:pt x="3" y="2"/>
                    </a:lnTo>
                    <a:lnTo>
                      <a:pt x="0" y="0"/>
                    </a:lnTo>
                  </a:path>
                </a:pathLst>
              </a:custGeom>
              <a:noFill/>
              <a:ln w="11113">
                <a:solidFill>
                  <a:srgbClr val="000000"/>
                </a:solidFill>
                <a:prstDash val="solid"/>
                <a:round/>
              </a:ln>
            </p:spPr>
            <p:txBody>
              <a:bodyPr/>
              <a:lstStyle/>
              <a:p>
                <a:endParaRPr lang="zh-CN" altLang="en-US"/>
              </a:p>
            </p:txBody>
          </p:sp>
          <p:sp>
            <p:nvSpPr>
              <p:cNvPr id="215488" name="Line 448"/>
              <p:cNvSpPr>
                <a:spLocks noChangeShapeType="1"/>
              </p:cNvSpPr>
              <p:nvPr/>
            </p:nvSpPr>
            <p:spPr bwMode="auto">
              <a:xfrm flipH="1" flipV="1">
                <a:off x="3773" y="3113"/>
                <a:ext cx="1" cy="1"/>
              </a:xfrm>
              <a:prstGeom prst="line">
                <a:avLst/>
              </a:prstGeom>
              <a:noFill/>
              <a:ln w="11113">
                <a:solidFill>
                  <a:srgbClr val="000000"/>
                </a:solidFill>
                <a:round/>
              </a:ln>
            </p:spPr>
            <p:txBody>
              <a:bodyPr/>
              <a:lstStyle/>
              <a:p>
                <a:endParaRPr lang="zh-CN" altLang="en-US"/>
              </a:p>
            </p:txBody>
          </p:sp>
          <p:sp>
            <p:nvSpPr>
              <p:cNvPr id="215489" name="Freeform 449"/>
              <p:cNvSpPr/>
              <p:nvPr/>
            </p:nvSpPr>
            <p:spPr bwMode="auto">
              <a:xfrm>
                <a:off x="3716" y="2010"/>
                <a:ext cx="14" cy="27"/>
              </a:xfrm>
              <a:custGeom>
                <a:avLst/>
                <a:gdLst/>
                <a:ahLst/>
                <a:cxnLst>
                  <a:cxn ang="0">
                    <a:pos x="44" y="81"/>
                  </a:cxn>
                  <a:cxn ang="0">
                    <a:pos x="40" y="55"/>
                  </a:cxn>
                  <a:cxn ang="0">
                    <a:pos x="29" y="31"/>
                  </a:cxn>
                  <a:cxn ang="0">
                    <a:pos x="13" y="11"/>
                  </a:cxn>
                  <a:cxn ang="0">
                    <a:pos x="0" y="0"/>
                  </a:cxn>
                </a:cxnLst>
                <a:rect l="0" t="0" r="r" b="b"/>
                <a:pathLst>
                  <a:path w="44" h="81">
                    <a:moveTo>
                      <a:pt x="44" y="81"/>
                    </a:moveTo>
                    <a:lnTo>
                      <a:pt x="40" y="55"/>
                    </a:lnTo>
                    <a:lnTo>
                      <a:pt x="29" y="31"/>
                    </a:lnTo>
                    <a:lnTo>
                      <a:pt x="13" y="11"/>
                    </a:lnTo>
                    <a:lnTo>
                      <a:pt x="0" y="0"/>
                    </a:lnTo>
                  </a:path>
                </a:pathLst>
              </a:custGeom>
              <a:noFill/>
              <a:ln w="11113">
                <a:solidFill>
                  <a:srgbClr val="000000"/>
                </a:solidFill>
                <a:prstDash val="solid"/>
                <a:round/>
              </a:ln>
            </p:spPr>
            <p:txBody>
              <a:bodyPr/>
              <a:lstStyle/>
              <a:p>
                <a:endParaRPr lang="zh-CN" altLang="en-US"/>
              </a:p>
            </p:txBody>
          </p:sp>
          <p:sp>
            <p:nvSpPr>
              <p:cNvPr id="215490" name="Line 450"/>
              <p:cNvSpPr>
                <a:spLocks noChangeShapeType="1"/>
              </p:cNvSpPr>
              <p:nvPr/>
            </p:nvSpPr>
            <p:spPr bwMode="auto">
              <a:xfrm flipH="1">
                <a:off x="2510" y="2936"/>
                <a:ext cx="34" cy="16"/>
              </a:xfrm>
              <a:prstGeom prst="line">
                <a:avLst/>
              </a:prstGeom>
              <a:noFill/>
              <a:ln w="0">
                <a:solidFill>
                  <a:srgbClr val="000000"/>
                </a:solidFill>
                <a:prstDash val="sysDashDotDot"/>
                <a:round/>
              </a:ln>
            </p:spPr>
            <p:txBody>
              <a:bodyPr/>
              <a:lstStyle/>
              <a:p>
                <a:endParaRPr lang="zh-CN" altLang="en-US"/>
              </a:p>
            </p:txBody>
          </p:sp>
          <p:sp>
            <p:nvSpPr>
              <p:cNvPr id="215491" name="Line 451"/>
              <p:cNvSpPr>
                <a:spLocks noChangeShapeType="1"/>
              </p:cNvSpPr>
              <p:nvPr/>
            </p:nvSpPr>
            <p:spPr bwMode="auto">
              <a:xfrm flipH="1">
                <a:off x="2958" y="3177"/>
                <a:ext cx="1" cy="45"/>
              </a:xfrm>
              <a:prstGeom prst="line">
                <a:avLst/>
              </a:prstGeom>
              <a:noFill/>
              <a:ln w="11113">
                <a:solidFill>
                  <a:srgbClr val="000000"/>
                </a:solidFill>
                <a:round/>
              </a:ln>
            </p:spPr>
            <p:txBody>
              <a:bodyPr/>
              <a:lstStyle/>
              <a:p>
                <a:endParaRPr lang="zh-CN" altLang="en-US"/>
              </a:p>
            </p:txBody>
          </p:sp>
          <p:sp>
            <p:nvSpPr>
              <p:cNvPr id="215492" name="Line 452"/>
              <p:cNvSpPr>
                <a:spLocks noChangeShapeType="1"/>
              </p:cNvSpPr>
              <p:nvPr/>
            </p:nvSpPr>
            <p:spPr bwMode="auto">
              <a:xfrm flipV="1">
                <a:off x="3386" y="2041"/>
                <a:ext cx="438" cy="232"/>
              </a:xfrm>
              <a:prstGeom prst="line">
                <a:avLst/>
              </a:prstGeom>
              <a:noFill/>
              <a:ln w="0">
                <a:solidFill>
                  <a:srgbClr val="000000"/>
                </a:solidFill>
                <a:prstDash val="sysDashDotDot"/>
                <a:round/>
              </a:ln>
            </p:spPr>
            <p:txBody>
              <a:bodyPr/>
              <a:lstStyle/>
              <a:p>
                <a:endParaRPr lang="zh-CN" altLang="en-US"/>
              </a:p>
            </p:txBody>
          </p:sp>
          <p:sp>
            <p:nvSpPr>
              <p:cNvPr id="215493" name="Line 453"/>
              <p:cNvSpPr>
                <a:spLocks noChangeShapeType="1"/>
              </p:cNvSpPr>
              <p:nvPr/>
            </p:nvSpPr>
            <p:spPr bwMode="auto">
              <a:xfrm flipH="1" flipV="1">
                <a:off x="2979" y="1945"/>
                <a:ext cx="1" cy="24"/>
              </a:xfrm>
              <a:prstGeom prst="line">
                <a:avLst/>
              </a:prstGeom>
              <a:noFill/>
              <a:ln w="11113">
                <a:solidFill>
                  <a:srgbClr val="000000"/>
                </a:solidFill>
                <a:round/>
              </a:ln>
            </p:spPr>
            <p:txBody>
              <a:bodyPr/>
              <a:lstStyle/>
              <a:p>
                <a:endParaRPr lang="zh-CN" altLang="en-US"/>
              </a:p>
            </p:txBody>
          </p:sp>
          <p:sp>
            <p:nvSpPr>
              <p:cNvPr id="215494" name="Line 454"/>
              <p:cNvSpPr>
                <a:spLocks noChangeShapeType="1"/>
              </p:cNvSpPr>
              <p:nvPr/>
            </p:nvSpPr>
            <p:spPr bwMode="auto">
              <a:xfrm flipH="1">
                <a:off x="2970" y="1949"/>
                <a:ext cx="6" cy="1"/>
              </a:xfrm>
              <a:prstGeom prst="line">
                <a:avLst/>
              </a:prstGeom>
              <a:noFill/>
              <a:ln w="11113">
                <a:solidFill>
                  <a:srgbClr val="000000"/>
                </a:solidFill>
                <a:round/>
              </a:ln>
            </p:spPr>
            <p:txBody>
              <a:bodyPr/>
              <a:lstStyle/>
              <a:p>
                <a:endParaRPr lang="zh-CN" altLang="en-US"/>
              </a:p>
            </p:txBody>
          </p:sp>
          <p:sp>
            <p:nvSpPr>
              <p:cNvPr id="215495" name="Line 455"/>
              <p:cNvSpPr>
                <a:spLocks noChangeShapeType="1"/>
              </p:cNvSpPr>
              <p:nvPr/>
            </p:nvSpPr>
            <p:spPr bwMode="auto">
              <a:xfrm>
                <a:off x="3326" y="2354"/>
                <a:ext cx="1" cy="986"/>
              </a:xfrm>
              <a:prstGeom prst="line">
                <a:avLst/>
              </a:prstGeom>
              <a:noFill/>
              <a:ln w="11113">
                <a:solidFill>
                  <a:srgbClr val="000000"/>
                </a:solidFill>
                <a:round/>
              </a:ln>
            </p:spPr>
            <p:txBody>
              <a:bodyPr/>
              <a:lstStyle/>
              <a:p>
                <a:endParaRPr lang="zh-CN" altLang="en-US"/>
              </a:p>
            </p:txBody>
          </p:sp>
          <p:sp>
            <p:nvSpPr>
              <p:cNvPr id="215496" name="Line 456"/>
              <p:cNvSpPr>
                <a:spLocks noChangeShapeType="1"/>
              </p:cNvSpPr>
              <p:nvPr/>
            </p:nvSpPr>
            <p:spPr bwMode="auto">
              <a:xfrm flipH="1" flipV="1">
                <a:off x="2986" y="1975"/>
                <a:ext cx="391" cy="300"/>
              </a:xfrm>
              <a:prstGeom prst="line">
                <a:avLst/>
              </a:prstGeom>
              <a:noFill/>
              <a:ln w="11113">
                <a:solidFill>
                  <a:srgbClr val="000000"/>
                </a:solidFill>
                <a:round/>
              </a:ln>
            </p:spPr>
            <p:txBody>
              <a:bodyPr/>
              <a:lstStyle/>
              <a:p>
                <a:endParaRPr lang="zh-CN" altLang="en-US"/>
              </a:p>
            </p:txBody>
          </p:sp>
          <p:sp>
            <p:nvSpPr>
              <p:cNvPr id="215497" name="Freeform 457"/>
              <p:cNvSpPr/>
              <p:nvPr/>
            </p:nvSpPr>
            <p:spPr bwMode="auto">
              <a:xfrm>
                <a:off x="3323" y="2272"/>
                <a:ext cx="56" cy="1107"/>
              </a:xfrm>
              <a:custGeom>
                <a:avLst/>
                <a:gdLst/>
                <a:ahLst/>
                <a:cxnLst>
                  <a:cxn ang="0">
                    <a:pos x="161" y="0"/>
                  </a:cxn>
                  <a:cxn ang="0">
                    <a:pos x="167" y="3322"/>
                  </a:cxn>
                  <a:cxn ang="0">
                    <a:pos x="0" y="3273"/>
                  </a:cxn>
                </a:cxnLst>
                <a:rect l="0" t="0" r="r" b="b"/>
                <a:pathLst>
                  <a:path w="167" h="3322">
                    <a:moveTo>
                      <a:pt x="161" y="0"/>
                    </a:moveTo>
                    <a:lnTo>
                      <a:pt x="167" y="3322"/>
                    </a:lnTo>
                    <a:lnTo>
                      <a:pt x="0" y="3273"/>
                    </a:lnTo>
                  </a:path>
                </a:pathLst>
              </a:custGeom>
              <a:noFill/>
              <a:ln w="11113">
                <a:solidFill>
                  <a:srgbClr val="000000"/>
                </a:solidFill>
                <a:prstDash val="solid"/>
                <a:round/>
              </a:ln>
            </p:spPr>
            <p:txBody>
              <a:bodyPr/>
              <a:lstStyle/>
              <a:p>
                <a:endParaRPr lang="zh-CN" altLang="en-US"/>
              </a:p>
            </p:txBody>
          </p:sp>
          <p:sp>
            <p:nvSpPr>
              <p:cNvPr id="215498" name="Line 458"/>
              <p:cNvSpPr>
                <a:spLocks noChangeShapeType="1"/>
              </p:cNvSpPr>
              <p:nvPr/>
            </p:nvSpPr>
            <p:spPr bwMode="auto">
              <a:xfrm flipV="1">
                <a:off x="2607" y="1823"/>
                <a:ext cx="1" cy="1069"/>
              </a:xfrm>
              <a:prstGeom prst="line">
                <a:avLst/>
              </a:prstGeom>
              <a:noFill/>
              <a:ln w="11113">
                <a:solidFill>
                  <a:srgbClr val="000000"/>
                </a:solidFill>
                <a:round/>
              </a:ln>
            </p:spPr>
            <p:txBody>
              <a:bodyPr/>
              <a:lstStyle/>
              <a:p>
                <a:endParaRPr lang="zh-CN" altLang="en-US"/>
              </a:p>
            </p:txBody>
          </p:sp>
          <p:sp>
            <p:nvSpPr>
              <p:cNvPr id="215499" name="Line 459"/>
              <p:cNvSpPr>
                <a:spLocks noChangeShapeType="1"/>
              </p:cNvSpPr>
              <p:nvPr/>
            </p:nvSpPr>
            <p:spPr bwMode="auto">
              <a:xfrm flipH="1">
                <a:off x="2546" y="1799"/>
                <a:ext cx="1" cy="1136"/>
              </a:xfrm>
              <a:prstGeom prst="line">
                <a:avLst/>
              </a:prstGeom>
              <a:noFill/>
              <a:ln w="11113">
                <a:solidFill>
                  <a:srgbClr val="000000"/>
                </a:solidFill>
                <a:round/>
              </a:ln>
            </p:spPr>
            <p:txBody>
              <a:bodyPr/>
              <a:lstStyle/>
              <a:p>
                <a:endParaRPr lang="zh-CN" altLang="en-US"/>
              </a:p>
            </p:txBody>
          </p:sp>
          <p:sp>
            <p:nvSpPr>
              <p:cNvPr id="215500" name="Line 460"/>
              <p:cNvSpPr>
                <a:spLocks noChangeShapeType="1"/>
              </p:cNvSpPr>
              <p:nvPr/>
            </p:nvSpPr>
            <p:spPr bwMode="auto">
              <a:xfrm flipV="1">
                <a:off x="2546" y="1561"/>
                <a:ext cx="438" cy="233"/>
              </a:xfrm>
              <a:prstGeom prst="line">
                <a:avLst/>
              </a:prstGeom>
              <a:noFill/>
              <a:ln w="0">
                <a:solidFill>
                  <a:srgbClr val="000000"/>
                </a:solidFill>
                <a:prstDash val="sysDashDotDot"/>
                <a:round/>
              </a:ln>
            </p:spPr>
            <p:txBody>
              <a:bodyPr/>
              <a:lstStyle/>
              <a:p>
                <a:endParaRPr lang="zh-CN" altLang="en-US"/>
              </a:p>
            </p:txBody>
          </p:sp>
          <p:sp>
            <p:nvSpPr>
              <p:cNvPr id="215501" name="Line 461"/>
              <p:cNvSpPr>
                <a:spLocks noChangeShapeType="1"/>
              </p:cNvSpPr>
              <p:nvPr/>
            </p:nvSpPr>
            <p:spPr bwMode="auto">
              <a:xfrm flipH="1" flipV="1">
                <a:off x="2549" y="1798"/>
                <a:ext cx="48" cy="16"/>
              </a:xfrm>
              <a:prstGeom prst="line">
                <a:avLst/>
              </a:prstGeom>
              <a:noFill/>
              <a:ln w="11113">
                <a:solidFill>
                  <a:srgbClr val="000000"/>
                </a:solidFill>
                <a:round/>
              </a:ln>
            </p:spPr>
            <p:txBody>
              <a:bodyPr/>
              <a:lstStyle/>
              <a:p>
                <a:endParaRPr lang="zh-CN" altLang="en-US"/>
              </a:p>
            </p:txBody>
          </p:sp>
          <p:sp>
            <p:nvSpPr>
              <p:cNvPr id="215502" name="Line 462"/>
              <p:cNvSpPr>
                <a:spLocks noChangeShapeType="1"/>
              </p:cNvSpPr>
              <p:nvPr/>
            </p:nvSpPr>
            <p:spPr bwMode="auto">
              <a:xfrm>
                <a:off x="2638" y="1811"/>
                <a:ext cx="336" cy="124"/>
              </a:xfrm>
              <a:prstGeom prst="line">
                <a:avLst/>
              </a:prstGeom>
              <a:noFill/>
              <a:ln w="11113">
                <a:solidFill>
                  <a:srgbClr val="000000"/>
                </a:solidFill>
                <a:round/>
              </a:ln>
            </p:spPr>
            <p:txBody>
              <a:bodyPr/>
              <a:lstStyle/>
              <a:p>
                <a:endParaRPr lang="zh-CN" altLang="en-US"/>
              </a:p>
            </p:txBody>
          </p:sp>
          <p:sp>
            <p:nvSpPr>
              <p:cNvPr id="215503" name="Line 463"/>
              <p:cNvSpPr>
                <a:spLocks noChangeShapeType="1"/>
              </p:cNvSpPr>
              <p:nvPr/>
            </p:nvSpPr>
            <p:spPr bwMode="auto">
              <a:xfrm flipH="1">
                <a:off x="2970" y="1949"/>
                <a:ext cx="6" cy="1"/>
              </a:xfrm>
              <a:prstGeom prst="line">
                <a:avLst/>
              </a:prstGeom>
              <a:noFill/>
              <a:ln w="11113">
                <a:solidFill>
                  <a:srgbClr val="000000"/>
                </a:solidFill>
                <a:round/>
              </a:ln>
            </p:spPr>
            <p:txBody>
              <a:bodyPr/>
              <a:lstStyle/>
              <a:p>
                <a:endParaRPr lang="zh-CN" altLang="en-US"/>
              </a:p>
            </p:txBody>
          </p:sp>
          <p:sp>
            <p:nvSpPr>
              <p:cNvPr id="215504" name="Line 464"/>
              <p:cNvSpPr>
                <a:spLocks noChangeShapeType="1"/>
              </p:cNvSpPr>
              <p:nvPr/>
            </p:nvSpPr>
            <p:spPr bwMode="auto">
              <a:xfrm flipH="1" flipV="1">
                <a:off x="2638" y="1811"/>
                <a:ext cx="336" cy="124"/>
              </a:xfrm>
              <a:prstGeom prst="line">
                <a:avLst/>
              </a:prstGeom>
              <a:noFill/>
              <a:ln w="11113">
                <a:solidFill>
                  <a:srgbClr val="000000"/>
                </a:solidFill>
                <a:round/>
              </a:ln>
            </p:spPr>
            <p:txBody>
              <a:bodyPr/>
              <a:lstStyle/>
              <a:p>
                <a:endParaRPr lang="zh-CN" altLang="en-US"/>
              </a:p>
            </p:txBody>
          </p:sp>
          <p:sp>
            <p:nvSpPr>
              <p:cNvPr id="215505" name="Line 465"/>
              <p:cNvSpPr>
                <a:spLocks noChangeShapeType="1"/>
              </p:cNvSpPr>
              <p:nvPr/>
            </p:nvSpPr>
            <p:spPr bwMode="auto">
              <a:xfrm flipH="1">
                <a:off x="2618" y="1811"/>
                <a:ext cx="8" cy="3"/>
              </a:xfrm>
              <a:prstGeom prst="line">
                <a:avLst/>
              </a:prstGeom>
              <a:noFill/>
              <a:ln w="11113">
                <a:solidFill>
                  <a:srgbClr val="000000"/>
                </a:solidFill>
                <a:round/>
              </a:ln>
            </p:spPr>
            <p:txBody>
              <a:bodyPr/>
              <a:lstStyle/>
              <a:p>
                <a:endParaRPr lang="zh-CN" altLang="en-US"/>
              </a:p>
            </p:txBody>
          </p:sp>
          <p:sp>
            <p:nvSpPr>
              <p:cNvPr id="215506" name="Line 466"/>
              <p:cNvSpPr>
                <a:spLocks noChangeShapeType="1"/>
              </p:cNvSpPr>
              <p:nvPr/>
            </p:nvSpPr>
            <p:spPr bwMode="auto">
              <a:xfrm>
                <a:off x="3231" y="2336"/>
                <a:ext cx="14" cy="40"/>
              </a:xfrm>
              <a:prstGeom prst="line">
                <a:avLst/>
              </a:prstGeom>
              <a:noFill/>
              <a:ln w="11113">
                <a:solidFill>
                  <a:srgbClr val="000000"/>
                </a:solidFill>
                <a:round/>
              </a:ln>
            </p:spPr>
            <p:txBody>
              <a:bodyPr/>
              <a:lstStyle/>
              <a:p>
                <a:endParaRPr lang="zh-CN" altLang="en-US"/>
              </a:p>
            </p:txBody>
          </p:sp>
          <p:sp>
            <p:nvSpPr>
              <p:cNvPr id="215507" name="Line 467"/>
              <p:cNvSpPr>
                <a:spLocks noChangeShapeType="1"/>
              </p:cNvSpPr>
              <p:nvPr/>
            </p:nvSpPr>
            <p:spPr bwMode="auto">
              <a:xfrm flipV="1">
                <a:off x="3228" y="2296"/>
                <a:ext cx="3" cy="71"/>
              </a:xfrm>
              <a:prstGeom prst="line">
                <a:avLst/>
              </a:prstGeom>
              <a:noFill/>
              <a:ln w="11113">
                <a:solidFill>
                  <a:srgbClr val="000000"/>
                </a:solidFill>
                <a:round/>
              </a:ln>
            </p:spPr>
            <p:txBody>
              <a:bodyPr/>
              <a:lstStyle/>
              <a:p>
                <a:endParaRPr lang="zh-CN" altLang="en-US"/>
              </a:p>
            </p:txBody>
          </p:sp>
          <p:sp>
            <p:nvSpPr>
              <p:cNvPr id="215508" name="Line 468"/>
              <p:cNvSpPr>
                <a:spLocks noChangeShapeType="1"/>
              </p:cNvSpPr>
              <p:nvPr/>
            </p:nvSpPr>
            <p:spPr bwMode="auto">
              <a:xfrm flipH="1" flipV="1">
                <a:off x="2924" y="2062"/>
                <a:ext cx="273" cy="207"/>
              </a:xfrm>
              <a:prstGeom prst="line">
                <a:avLst/>
              </a:prstGeom>
              <a:noFill/>
              <a:ln w="11113">
                <a:solidFill>
                  <a:srgbClr val="000000"/>
                </a:solidFill>
                <a:round/>
              </a:ln>
            </p:spPr>
            <p:txBody>
              <a:bodyPr/>
              <a:lstStyle/>
              <a:p>
                <a:endParaRPr lang="zh-CN" altLang="en-US"/>
              </a:p>
            </p:txBody>
          </p:sp>
          <p:sp>
            <p:nvSpPr>
              <p:cNvPr id="215509" name="Line 469"/>
              <p:cNvSpPr>
                <a:spLocks noChangeShapeType="1"/>
              </p:cNvSpPr>
              <p:nvPr/>
            </p:nvSpPr>
            <p:spPr bwMode="auto">
              <a:xfrm>
                <a:off x="2966" y="2077"/>
                <a:ext cx="273" cy="207"/>
              </a:xfrm>
              <a:prstGeom prst="line">
                <a:avLst/>
              </a:prstGeom>
              <a:noFill/>
              <a:ln w="11113">
                <a:solidFill>
                  <a:srgbClr val="000000"/>
                </a:solidFill>
                <a:round/>
              </a:ln>
            </p:spPr>
            <p:txBody>
              <a:bodyPr/>
              <a:lstStyle/>
              <a:p>
                <a:endParaRPr lang="zh-CN" altLang="en-US"/>
              </a:p>
            </p:txBody>
          </p:sp>
          <p:sp>
            <p:nvSpPr>
              <p:cNvPr id="215510" name="Line 470"/>
              <p:cNvSpPr>
                <a:spLocks noChangeShapeType="1"/>
              </p:cNvSpPr>
              <p:nvPr/>
            </p:nvSpPr>
            <p:spPr bwMode="auto">
              <a:xfrm flipH="1" flipV="1">
                <a:off x="2882" y="2047"/>
                <a:ext cx="272" cy="207"/>
              </a:xfrm>
              <a:prstGeom prst="line">
                <a:avLst/>
              </a:prstGeom>
              <a:noFill/>
              <a:ln w="11113">
                <a:solidFill>
                  <a:srgbClr val="000000"/>
                </a:solidFill>
                <a:round/>
              </a:ln>
            </p:spPr>
            <p:txBody>
              <a:bodyPr/>
              <a:lstStyle/>
              <a:p>
                <a:endParaRPr lang="zh-CN" altLang="en-US"/>
              </a:p>
            </p:txBody>
          </p:sp>
          <p:sp>
            <p:nvSpPr>
              <p:cNvPr id="215511" name="Line 471"/>
              <p:cNvSpPr>
                <a:spLocks noChangeShapeType="1"/>
              </p:cNvSpPr>
              <p:nvPr/>
            </p:nvSpPr>
            <p:spPr bwMode="auto">
              <a:xfrm flipH="1" flipV="1">
                <a:off x="2839" y="2030"/>
                <a:ext cx="35" cy="32"/>
              </a:xfrm>
              <a:prstGeom prst="line">
                <a:avLst/>
              </a:prstGeom>
              <a:noFill/>
              <a:ln w="11113">
                <a:solidFill>
                  <a:srgbClr val="000000"/>
                </a:solidFill>
                <a:round/>
              </a:ln>
            </p:spPr>
            <p:txBody>
              <a:bodyPr/>
              <a:lstStyle/>
              <a:p>
                <a:endParaRPr lang="zh-CN" altLang="en-US"/>
              </a:p>
            </p:txBody>
          </p:sp>
          <p:sp>
            <p:nvSpPr>
              <p:cNvPr id="215512" name="Line 472"/>
              <p:cNvSpPr>
                <a:spLocks noChangeShapeType="1"/>
              </p:cNvSpPr>
              <p:nvPr/>
            </p:nvSpPr>
            <p:spPr bwMode="auto">
              <a:xfrm flipH="1" flipV="1">
                <a:off x="2797" y="2016"/>
                <a:ext cx="34" cy="31"/>
              </a:xfrm>
              <a:prstGeom prst="line">
                <a:avLst/>
              </a:prstGeom>
              <a:noFill/>
              <a:ln w="11113">
                <a:solidFill>
                  <a:srgbClr val="000000"/>
                </a:solidFill>
                <a:round/>
              </a:ln>
            </p:spPr>
            <p:txBody>
              <a:bodyPr/>
              <a:lstStyle/>
              <a:p>
                <a:endParaRPr lang="zh-CN" altLang="en-US"/>
              </a:p>
            </p:txBody>
          </p:sp>
          <p:sp>
            <p:nvSpPr>
              <p:cNvPr id="215513" name="Line 473"/>
              <p:cNvSpPr>
                <a:spLocks noChangeShapeType="1"/>
              </p:cNvSpPr>
              <p:nvPr/>
            </p:nvSpPr>
            <p:spPr bwMode="auto">
              <a:xfrm flipH="1" flipV="1">
                <a:off x="2755" y="2000"/>
                <a:ext cx="34" cy="31"/>
              </a:xfrm>
              <a:prstGeom prst="line">
                <a:avLst/>
              </a:prstGeom>
              <a:noFill/>
              <a:ln w="11113">
                <a:solidFill>
                  <a:srgbClr val="000000"/>
                </a:solidFill>
                <a:round/>
              </a:ln>
            </p:spPr>
            <p:txBody>
              <a:bodyPr/>
              <a:lstStyle/>
              <a:p>
                <a:endParaRPr lang="zh-CN" altLang="en-US"/>
              </a:p>
            </p:txBody>
          </p:sp>
          <p:sp>
            <p:nvSpPr>
              <p:cNvPr id="215514" name="Line 474"/>
              <p:cNvSpPr>
                <a:spLocks noChangeShapeType="1"/>
              </p:cNvSpPr>
              <p:nvPr/>
            </p:nvSpPr>
            <p:spPr bwMode="auto">
              <a:xfrm flipH="1" flipV="1">
                <a:off x="2717" y="1984"/>
                <a:ext cx="34" cy="31"/>
              </a:xfrm>
              <a:prstGeom prst="line">
                <a:avLst/>
              </a:prstGeom>
              <a:noFill/>
              <a:ln w="11113">
                <a:solidFill>
                  <a:srgbClr val="000000"/>
                </a:solidFill>
                <a:round/>
              </a:ln>
            </p:spPr>
            <p:txBody>
              <a:bodyPr/>
              <a:lstStyle/>
              <a:p>
                <a:endParaRPr lang="zh-CN" altLang="en-US"/>
              </a:p>
            </p:txBody>
          </p:sp>
          <p:sp>
            <p:nvSpPr>
              <p:cNvPr id="215515" name="Line 475"/>
              <p:cNvSpPr>
                <a:spLocks noChangeShapeType="1"/>
              </p:cNvSpPr>
              <p:nvPr/>
            </p:nvSpPr>
            <p:spPr bwMode="auto">
              <a:xfrm flipH="1" flipV="1">
                <a:off x="2675" y="1968"/>
                <a:ext cx="34" cy="31"/>
              </a:xfrm>
              <a:prstGeom prst="line">
                <a:avLst/>
              </a:prstGeom>
              <a:noFill/>
              <a:ln w="11113">
                <a:solidFill>
                  <a:srgbClr val="000000"/>
                </a:solidFill>
                <a:round/>
              </a:ln>
            </p:spPr>
            <p:txBody>
              <a:bodyPr/>
              <a:lstStyle/>
              <a:p>
                <a:endParaRPr lang="zh-CN" altLang="en-US"/>
              </a:p>
            </p:txBody>
          </p:sp>
          <p:sp>
            <p:nvSpPr>
              <p:cNvPr id="215516" name="Line 476"/>
              <p:cNvSpPr>
                <a:spLocks noChangeShapeType="1"/>
              </p:cNvSpPr>
              <p:nvPr/>
            </p:nvSpPr>
            <p:spPr bwMode="auto">
              <a:xfrm>
                <a:off x="2953" y="3099"/>
                <a:ext cx="338" cy="99"/>
              </a:xfrm>
              <a:prstGeom prst="line">
                <a:avLst/>
              </a:prstGeom>
              <a:noFill/>
              <a:ln w="0">
                <a:solidFill>
                  <a:srgbClr val="000000"/>
                </a:solidFill>
                <a:prstDash val="sysDash"/>
                <a:round/>
              </a:ln>
            </p:spPr>
            <p:txBody>
              <a:bodyPr/>
              <a:lstStyle/>
              <a:p>
                <a:endParaRPr lang="zh-CN" altLang="en-US"/>
              </a:p>
            </p:txBody>
          </p:sp>
          <p:sp>
            <p:nvSpPr>
              <p:cNvPr id="215517" name="Line 477"/>
              <p:cNvSpPr>
                <a:spLocks noChangeShapeType="1"/>
              </p:cNvSpPr>
              <p:nvPr/>
            </p:nvSpPr>
            <p:spPr bwMode="auto">
              <a:xfrm flipH="1" flipV="1">
                <a:off x="2918" y="3072"/>
                <a:ext cx="338" cy="99"/>
              </a:xfrm>
              <a:prstGeom prst="line">
                <a:avLst/>
              </a:prstGeom>
              <a:noFill/>
              <a:ln w="0">
                <a:solidFill>
                  <a:srgbClr val="000000"/>
                </a:solidFill>
                <a:prstDash val="sysDash"/>
                <a:round/>
              </a:ln>
            </p:spPr>
            <p:txBody>
              <a:bodyPr/>
              <a:lstStyle/>
              <a:p>
                <a:endParaRPr lang="zh-CN" altLang="en-US"/>
              </a:p>
            </p:txBody>
          </p:sp>
          <p:sp>
            <p:nvSpPr>
              <p:cNvPr id="215518" name="Line 478"/>
              <p:cNvSpPr>
                <a:spLocks noChangeShapeType="1"/>
              </p:cNvSpPr>
              <p:nvPr/>
            </p:nvSpPr>
            <p:spPr bwMode="auto">
              <a:xfrm>
                <a:off x="2882" y="3046"/>
                <a:ext cx="338" cy="99"/>
              </a:xfrm>
              <a:prstGeom prst="line">
                <a:avLst/>
              </a:prstGeom>
              <a:noFill/>
              <a:ln w="0">
                <a:solidFill>
                  <a:srgbClr val="000000"/>
                </a:solidFill>
                <a:prstDash val="sysDash"/>
                <a:round/>
              </a:ln>
            </p:spPr>
            <p:txBody>
              <a:bodyPr/>
              <a:lstStyle/>
              <a:p>
                <a:endParaRPr lang="zh-CN" altLang="en-US"/>
              </a:p>
            </p:txBody>
          </p:sp>
          <p:sp>
            <p:nvSpPr>
              <p:cNvPr id="215519" name="Line 479"/>
              <p:cNvSpPr>
                <a:spLocks noChangeShapeType="1"/>
              </p:cNvSpPr>
              <p:nvPr/>
            </p:nvSpPr>
            <p:spPr bwMode="auto">
              <a:xfrm flipH="1" flipV="1">
                <a:off x="2846" y="3019"/>
                <a:ext cx="48" cy="11"/>
              </a:xfrm>
              <a:prstGeom prst="line">
                <a:avLst/>
              </a:prstGeom>
              <a:noFill/>
              <a:ln w="0">
                <a:solidFill>
                  <a:srgbClr val="000000"/>
                </a:solidFill>
                <a:prstDash val="sysDash"/>
                <a:round/>
              </a:ln>
            </p:spPr>
            <p:txBody>
              <a:bodyPr/>
              <a:lstStyle/>
              <a:p>
                <a:endParaRPr lang="zh-CN" altLang="en-US"/>
              </a:p>
            </p:txBody>
          </p:sp>
          <p:sp>
            <p:nvSpPr>
              <p:cNvPr id="215520" name="Line 480"/>
              <p:cNvSpPr>
                <a:spLocks noChangeShapeType="1"/>
              </p:cNvSpPr>
              <p:nvPr/>
            </p:nvSpPr>
            <p:spPr bwMode="auto">
              <a:xfrm flipH="1" flipV="1">
                <a:off x="2811" y="2992"/>
                <a:ext cx="48" cy="12"/>
              </a:xfrm>
              <a:prstGeom prst="line">
                <a:avLst/>
              </a:prstGeom>
              <a:noFill/>
              <a:ln w="0">
                <a:solidFill>
                  <a:srgbClr val="000000"/>
                </a:solidFill>
                <a:prstDash val="sysDash"/>
                <a:round/>
              </a:ln>
            </p:spPr>
            <p:txBody>
              <a:bodyPr/>
              <a:lstStyle/>
              <a:p>
                <a:endParaRPr lang="zh-CN" altLang="en-US"/>
              </a:p>
            </p:txBody>
          </p:sp>
          <p:sp>
            <p:nvSpPr>
              <p:cNvPr id="215521" name="Line 481"/>
              <p:cNvSpPr>
                <a:spLocks noChangeShapeType="1"/>
              </p:cNvSpPr>
              <p:nvPr/>
            </p:nvSpPr>
            <p:spPr bwMode="auto">
              <a:xfrm flipH="1" flipV="1">
                <a:off x="2785" y="2966"/>
                <a:ext cx="48" cy="11"/>
              </a:xfrm>
              <a:prstGeom prst="line">
                <a:avLst/>
              </a:prstGeom>
              <a:noFill/>
              <a:ln w="0">
                <a:solidFill>
                  <a:srgbClr val="000000"/>
                </a:solidFill>
                <a:prstDash val="sysDash"/>
                <a:round/>
              </a:ln>
            </p:spPr>
            <p:txBody>
              <a:bodyPr/>
              <a:lstStyle/>
              <a:p>
                <a:endParaRPr lang="zh-CN" altLang="en-US"/>
              </a:p>
            </p:txBody>
          </p:sp>
          <p:sp>
            <p:nvSpPr>
              <p:cNvPr id="215522" name="Line 482"/>
              <p:cNvSpPr>
                <a:spLocks noChangeShapeType="1"/>
              </p:cNvSpPr>
              <p:nvPr/>
            </p:nvSpPr>
            <p:spPr bwMode="auto">
              <a:xfrm flipH="1" flipV="1">
                <a:off x="2745" y="2938"/>
                <a:ext cx="48" cy="11"/>
              </a:xfrm>
              <a:prstGeom prst="line">
                <a:avLst/>
              </a:prstGeom>
              <a:noFill/>
              <a:ln w="0">
                <a:solidFill>
                  <a:srgbClr val="000000"/>
                </a:solidFill>
                <a:prstDash val="sysDash"/>
                <a:round/>
              </a:ln>
            </p:spPr>
            <p:txBody>
              <a:bodyPr/>
              <a:lstStyle/>
              <a:p>
                <a:endParaRPr lang="zh-CN" altLang="en-US"/>
              </a:p>
            </p:txBody>
          </p:sp>
          <p:sp>
            <p:nvSpPr>
              <p:cNvPr id="215523" name="Line 483"/>
              <p:cNvSpPr>
                <a:spLocks noChangeShapeType="1"/>
              </p:cNvSpPr>
              <p:nvPr/>
            </p:nvSpPr>
            <p:spPr bwMode="auto">
              <a:xfrm flipH="1" flipV="1">
                <a:off x="2710" y="2913"/>
                <a:ext cx="48" cy="11"/>
              </a:xfrm>
              <a:prstGeom prst="line">
                <a:avLst/>
              </a:prstGeom>
              <a:noFill/>
              <a:ln w="0">
                <a:solidFill>
                  <a:srgbClr val="000000"/>
                </a:solidFill>
                <a:prstDash val="sysDash"/>
                <a:round/>
              </a:ln>
            </p:spPr>
            <p:txBody>
              <a:bodyPr/>
              <a:lstStyle/>
              <a:p>
                <a:endParaRPr lang="zh-CN" altLang="en-US"/>
              </a:p>
            </p:txBody>
          </p:sp>
          <p:sp>
            <p:nvSpPr>
              <p:cNvPr id="215524" name="Line 484"/>
              <p:cNvSpPr>
                <a:spLocks noChangeShapeType="1"/>
              </p:cNvSpPr>
              <p:nvPr/>
            </p:nvSpPr>
            <p:spPr bwMode="auto">
              <a:xfrm flipH="1" flipV="1">
                <a:off x="2681" y="1902"/>
                <a:ext cx="275" cy="81"/>
              </a:xfrm>
              <a:prstGeom prst="line">
                <a:avLst/>
              </a:prstGeom>
              <a:noFill/>
              <a:ln w="11113">
                <a:solidFill>
                  <a:srgbClr val="000000"/>
                </a:solidFill>
                <a:round/>
              </a:ln>
            </p:spPr>
            <p:txBody>
              <a:bodyPr/>
              <a:lstStyle/>
              <a:p>
                <a:endParaRPr lang="zh-CN" altLang="en-US"/>
              </a:p>
            </p:txBody>
          </p:sp>
          <p:sp>
            <p:nvSpPr>
              <p:cNvPr id="215525" name="Line 485"/>
              <p:cNvSpPr>
                <a:spLocks noChangeShapeType="1"/>
              </p:cNvSpPr>
              <p:nvPr/>
            </p:nvSpPr>
            <p:spPr bwMode="auto">
              <a:xfrm>
                <a:off x="2694" y="1891"/>
                <a:ext cx="262" cy="80"/>
              </a:xfrm>
              <a:prstGeom prst="line">
                <a:avLst/>
              </a:prstGeom>
              <a:noFill/>
              <a:ln w="11113">
                <a:solidFill>
                  <a:srgbClr val="000000"/>
                </a:solidFill>
                <a:round/>
              </a:ln>
            </p:spPr>
            <p:txBody>
              <a:bodyPr/>
              <a:lstStyle/>
              <a:p>
                <a:endParaRPr lang="zh-CN" altLang="en-US"/>
              </a:p>
            </p:txBody>
          </p:sp>
          <p:sp>
            <p:nvSpPr>
              <p:cNvPr id="215526" name="Line 486"/>
              <p:cNvSpPr>
                <a:spLocks noChangeShapeType="1"/>
              </p:cNvSpPr>
              <p:nvPr/>
            </p:nvSpPr>
            <p:spPr bwMode="auto">
              <a:xfrm>
                <a:off x="2659" y="2957"/>
                <a:ext cx="280" cy="214"/>
              </a:xfrm>
              <a:prstGeom prst="line">
                <a:avLst/>
              </a:prstGeom>
              <a:noFill/>
              <a:ln w="11113">
                <a:solidFill>
                  <a:srgbClr val="000000"/>
                </a:solidFill>
                <a:round/>
              </a:ln>
            </p:spPr>
            <p:txBody>
              <a:bodyPr/>
              <a:lstStyle/>
              <a:p>
                <a:endParaRPr lang="zh-CN" altLang="en-US"/>
              </a:p>
            </p:txBody>
          </p:sp>
          <p:sp>
            <p:nvSpPr>
              <p:cNvPr id="215527" name="Line 487"/>
              <p:cNvSpPr>
                <a:spLocks noChangeShapeType="1"/>
              </p:cNvSpPr>
              <p:nvPr/>
            </p:nvSpPr>
            <p:spPr bwMode="auto">
              <a:xfrm flipH="1" flipV="1">
                <a:off x="2652" y="2967"/>
                <a:ext cx="275" cy="209"/>
              </a:xfrm>
              <a:prstGeom prst="line">
                <a:avLst/>
              </a:prstGeom>
              <a:noFill/>
              <a:ln w="11113">
                <a:solidFill>
                  <a:srgbClr val="000000"/>
                </a:solidFill>
                <a:round/>
              </a:ln>
            </p:spPr>
            <p:txBody>
              <a:bodyPr/>
              <a:lstStyle/>
              <a:p>
                <a:endParaRPr lang="zh-CN" altLang="en-US"/>
              </a:p>
            </p:txBody>
          </p:sp>
          <p:sp>
            <p:nvSpPr>
              <p:cNvPr id="215528" name="Line 488"/>
              <p:cNvSpPr>
                <a:spLocks noChangeShapeType="1"/>
              </p:cNvSpPr>
              <p:nvPr/>
            </p:nvSpPr>
            <p:spPr bwMode="auto">
              <a:xfrm>
                <a:off x="2549" y="2936"/>
                <a:ext cx="383" cy="293"/>
              </a:xfrm>
              <a:prstGeom prst="line">
                <a:avLst/>
              </a:prstGeom>
              <a:noFill/>
              <a:ln w="11113">
                <a:solidFill>
                  <a:srgbClr val="000000"/>
                </a:solidFill>
                <a:round/>
              </a:ln>
            </p:spPr>
            <p:txBody>
              <a:bodyPr/>
              <a:lstStyle/>
              <a:p>
                <a:endParaRPr lang="zh-CN" altLang="en-US"/>
              </a:p>
            </p:txBody>
          </p:sp>
          <p:sp>
            <p:nvSpPr>
              <p:cNvPr id="215529" name="Line 489"/>
              <p:cNvSpPr>
                <a:spLocks noChangeShapeType="1"/>
              </p:cNvSpPr>
              <p:nvPr/>
            </p:nvSpPr>
            <p:spPr bwMode="auto">
              <a:xfrm flipV="1">
                <a:off x="2948" y="3175"/>
                <a:ext cx="9" cy="4"/>
              </a:xfrm>
              <a:prstGeom prst="line">
                <a:avLst/>
              </a:prstGeom>
              <a:noFill/>
              <a:ln w="11113">
                <a:solidFill>
                  <a:srgbClr val="000000"/>
                </a:solidFill>
                <a:round/>
              </a:ln>
            </p:spPr>
            <p:txBody>
              <a:bodyPr/>
              <a:lstStyle/>
              <a:p>
                <a:endParaRPr lang="zh-CN" altLang="en-US"/>
              </a:p>
            </p:txBody>
          </p:sp>
          <p:sp>
            <p:nvSpPr>
              <p:cNvPr id="215530" name="Line 490"/>
              <p:cNvSpPr>
                <a:spLocks noChangeShapeType="1"/>
              </p:cNvSpPr>
              <p:nvPr/>
            </p:nvSpPr>
            <p:spPr bwMode="auto">
              <a:xfrm flipH="1">
                <a:off x="2948" y="3229"/>
                <a:ext cx="4" cy="1"/>
              </a:xfrm>
              <a:prstGeom prst="line">
                <a:avLst/>
              </a:prstGeom>
              <a:noFill/>
              <a:ln w="11113">
                <a:solidFill>
                  <a:srgbClr val="000000"/>
                </a:solidFill>
                <a:round/>
              </a:ln>
            </p:spPr>
            <p:txBody>
              <a:bodyPr/>
              <a:lstStyle/>
              <a:p>
                <a:endParaRPr lang="zh-CN" altLang="en-US"/>
              </a:p>
            </p:txBody>
          </p:sp>
          <p:sp>
            <p:nvSpPr>
              <p:cNvPr id="215531" name="Line 491"/>
              <p:cNvSpPr>
                <a:spLocks noChangeShapeType="1"/>
              </p:cNvSpPr>
              <p:nvPr/>
            </p:nvSpPr>
            <p:spPr bwMode="auto">
              <a:xfrm flipV="1">
                <a:off x="2933" y="3186"/>
                <a:ext cx="1" cy="44"/>
              </a:xfrm>
              <a:prstGeom prst="line">
                <a:avLst/>
              </a:prstGeom>
              <a:noFill/>
              <a:ln w="11113">
                <a:solidFill>
                  <a:srgbClr val="000000"/>
                </a:solidFill>
                <a:round/>
              </a:ln>
            </p:spPr>
            <p:txBody>
              <a:bodyPr/>
              <a:lstStyle/>
              <a:p>
                <a:endParaRPr lang="zh-CN" altLang="en-US"/>
              </a:p>
            </p:txBody>
          </p:sp>
          <p:sp>
            <p:nvSpPr>
              <p:cNvPr id="215532" name="Line 492"/>
              <p:cNvSpPr>
                <a:spLocks noChangeShapeType="1"/>
              </p:cNvSpPr>
              <p:nvPr/>
            </p:nvSpPr>
            <p:spPr bwMode="auto">
              <a:xfrm flipH="1">
                <a:off x="2647" y="2889"/>
                <a:ext cx="1" cy="1"/>
              </a:xfrm>
              <a:prstGeom prst="line">
                <a:avLst/>
              </a:prstGeom>
              <a:noFill/>
              <a:ln w="11113">
                <a:solidFill>
                  <a:srgbClr val="000000"/>
                </a:solidFill>
                <a:round/>
              </a:ln>
            </p:spPr>
            <p:txBody>
              <a:bodyPr/>
              <a:lstStyle/>
              <a:p>
                <a:endParaRPr lang="zh-CN" altLang="en-US"/>
              </a:p>
            </p:txBody>
          </p:sp>
          <p:sp>
            <p:nvSpPr>
              <p:cNvPr id="215533" name="Line 493"/>
              <p:cNvSpPr>
                <a:spLocks noChangeShapeType="1"/>
              </p:cNvSpPr>
              <p:nvPr/>
            </p:nvSpPr>
            <p:spPr bwMode="auto">
              <a:xfrm>
                <a:off x="2638" y="2905"/>
                <a:ext cx="1" cy="29"/>
              </a:xfrm>
              <a:prstGeom prst="line">
                <a:avLst/>
              </a:prstGeom>
              <a:noFill/>
              <a:ln w="11113">
                <a:solidFill>
                  <a:srgbClr val="000000"/>
                </a:solidFill>
                <a:round/>
              </a:ln>
            </p:spPr>
            <p:txBody>
              <a:bodyPr/>
              <a:lstStyle/>
              <a:p>
                <a:endParaRPr lang="zh-CN" altLang="en-US"/>
              </a:p>
            </p:txBody>
          </p:sp>
          <p:sp>
            <p:nvSpPr>
              <p:cNvPr id="215534" name="Line 494"/>
              <p:cNvSpPr>
                <a:spLocks noChangeShapeType="1"/>
              </p:cNvSpPr>
              <p:nvPr/>
            </p:nvSpPr>
            <p:spPr bwMode="auto">
              <a:xfrm flipV="1">
                <a:off x="2649" y="2914"/>
                <a:ext cx="1" cy="18"/>
              </a:xfrm>
              <a:prstGeom prst="line">
                <a:avLst/>
              </a:prstGeom>
              <a:noFill/>
              <a:ln w="11113">
                <a:solidFill>
                  <a:srgbClr val="000000"/>
                </a:solidFill>
                <a:round/>
              </a:ln>
            </p:spPr>
            <p:txBody>
              <a:bodyPr/>
              <a:lstStyle/>
              <a:p>
                <a:endParaRPr lang="zh-CN" altLang="en-US"/>
              </a:p>
            </p:txBody>
          </p:sp>
          <p:sp>
            <p:nvSpPr>
              <p:cNvPr id="215535" name="Line 495"/>
              <p:cNvSpPr>
                <a:spLocks noChangeShapeType="1"/>
              </p:cNvSpPr>
              <p:nvPr/>
            </p:nvSpPr>
            <p:spPr bwMode="auto">
              <a:xfrm flipH="1" flipV="1">
                <a:off x="2611" y="2891"/>
                <a:ext cx="26" cy="5"/>
              </a:xfrm>
              <a:prstGeom prst="line">
                <a:avLst/>
              </a:prstGeom>
              <a:noFill/>
              <a:ln w="11113">
                <a:solidFill>
                  <a:srgbClr val="000000"/>
                </a:solidFill>
                <a:round/>
              </a:ln>
            </p:spPr>
            <p:txBody>
              <a:bodyPr/>
              <a:lstStyle/>
              <a:p>
                <a:endParaRPr lang="zh-CN" altLang="en-US"/>
              </a:p>
            </p:txBody>
          </p:sp>
          <p:sp>
            <p:nvSpPr>
              <p:cNvPr id="215536" name="Line 496"/>
              <p:cNvSpPr>
                <a:spLocks noChangeShapeType="1"/>
              </p:cNvSpPr>
              <p:nvPr/>
            </p:nvSpPr>
            <p:spPr bwMode="auto">
              <a:xfrm>
                <a:off x="2637" y="2870"/>
                <a:ext cx="11" cy="1"/>
              </a:xfrm>
              <a:prstGeom prst="line">
                <a:avLst/>
              </a:prstGeom>
              <a:noFill/>
              <a:ln w="11113">
                <a:solidFill>
                  <a:srgbClr val="000000"/>
                </a:solidFill>
                <a:round/>
              </a:ln>
            </p:spPr>
            <p:txBody>
              <a:bodyPr/>
              <a:lstStyle/>
              <a:p>
                <a:endParaRPr lang="zh-CN" altLang="en-US"/>
              </a:p>
            </p:txBody>
          </p:sp>
          <p:sp>
            <p:nvSpPr>
              <p:cNvPr id="215537" name="Line 497"/>
              <p:cNvSpPr>
                <a:spLocks noChangeShapeType="1"/>
              </p:cNvSpPr>
              <p:nvPr/>
            </p:nvSpPr>
            <p:spPr bwMode="auto">
              <a:xfrm flipH="1">
                <a:off x="2618" y="2877"/>
                <a:ext cx="8" cy="2"/>
              </a:xfrm>
              <a:prstGeom prst="line">
                <a:avLst/>
              </a:prstGeom>
              <a:noFill/>
              <a:ln w="11113">
                <a:solidFill>
                  <a:srgbClr val="000000"/>
                </a:solidFill>
                <a:round/>
              </a:ln>
            </p:spPr>
            <p:txBody>
              <a:bodyPr/>
              <a:lstStyle/>
              <a:p>
                <a:endParaRPr lang="zh-CN" altLang="en-US"/>
              </a:p>
            </p:txBody>
          </p:sp>
          <p:sp>
            <p:nvSpPr>
              <p:cNvPr id="215538" name="Line 498"/>
              <p:cNvSpPr>
                <a:spLocks noChangeShapeType="1"/>
              </p:cNvSpPr>
              <p:nvPr/>
            </p:nvSpPr>
            <p:spPr bwMode="auto">
              <a:xfrm>
                <a:off x="2973" y="3175"/>
                <a:ext cx="287" cy="86"/>
              </a:xfrm>
              <a:prstGeom prst="line">
                <a:avLst/>
              </a:prstGeom>
              <a:noFill/>
              <a:ln w="11113">
                <a:solidFill>
                  <a:srgbClr val="000000"/>
                </a:solidFill>
                <a:round/>
              </a:ln>
            </p:spPr>
            <p:txBody>
              <a:bodyPr/>
              <a:lstStyle/>
              <a:p>
                <a:endParaRPr lang="zh-CN" altLang="en-US"/>
              </a:p>
            </p:txBody>
          </p:sp>
          <p:sp>
            <p:nvSpPr>
              <p:cNvPr id="215539" name="Line 499"/>
              <p:cNvSpPr>
                <a:spLocks noChangeShapeType="1"/>
              </p:cNvSpPr>
              <p:nvPr/>
            </p:nvSpPr>
            <p:spPr bwMode="auto">
              <a:xfrm flipH="1" flipV="1">
                <a:off x="2971" y="3228"/>
                <a:ext cx="352" cy="113"/>
              </a:xfrm>
              <a:prstGeom prst="line">
                <a:avLst/>
              </a:prstGeom>
              <a:noFill/>
              <a:ln w="11113">
                <a:solidFill>
                  <a:srgbClr val="000000"/>
                </a:solidFill>
                <a:round/>
              </a:ln>
            </p:spPr>
            <p:txBody>
              <a:bodyPr/>
              <a:lstStyle/>
              <a:p>
                <a:endParaRPr lang="zh-CN" altLang="en-US"/>
              </a:p>
            </p:txBody>
          </p:sp>
          <p:sp>
            <p:nvSpPr>
              <p:cNvPr id="215540" name="Line 500"/>
              <p:cNvSpPr>
                <a:spLocks noChangeShapeType="1"/>
              </p:cNvSpPr>
              <p:nvPr/>
            </p:nvSpPr>
            <p:spPr bwMode="auto">
              <a:xfrm flipV="1">
                <a:off x="2651" y="2838"/>
                <a:ext cx="1" cy="69"/>
              </a:xfrm>
              <a:prstGeom prst="line">
                <a:avLst/>
              </a:prstGeom>
              <a:noFill/>
              <a:ln w="11113">
                <a:solidFill>
                  <a:srgbClr val="000000"/>
                </a:solidFill>
                <a:round/>
              </a:ln>
            </p:spPr>
            <p:txBody>
              <a:bodyPr/>
              <a:lstStyle/>
              <a:p>
                <a:endParaRPr lang="zh-CN" altLang="en-US"/>
              </a:p>
            </p:txBody>
          </p:sp>
          <p:sp>
            <p:nvSpPr>
              <p:cNvPr id="215541" name="Line 501"/>
              <p:cNvSpPr>
                <a:spLocks noChangeShapeType="1"/>
              </p:cNvSpPr>
              <p:nvPr/>
            </p:nvSpPr>
            <p:spPr bwMode="auto">
              <a:xfrm>
                <a:off x="2632" y="2841"/>
                <a:ext cx="1" cy="18"/>
              </a:xfrm>
              <a:prstGeom prst="line">
                <a:avLst/>
              </a:prstGeom>
              <a:noFill/>
              <a:ln w="11113">
                <a:solidFill>
                  <a:srgbClr val="000000"/>
                </a:solidFill>
                <a:round/>
              </a:ln>
            </p:spPr>
            <p:txBody>
              <a:bodyPr/>
              <a:lstStyle/>
              <a:p>
                <a:endParaRPr lang="zh-CN" altLang="en-US"/>
              </a:p>
            </p:txBody>
          </p:sp>
          <p:sp>
            <p:nvSpPr>
              <p:cNvPr id="215542" name="Line 502"/>
              <p:cNvSpPr>
                <a:spLocks noChangeShapeType="1"/>
              </p:cNvSpPr>
              <p:nvPr/>
            </p:nvSpPr>
            <p:spPr bwMode="auto">
              <a:xfrm flipH="1" flipV="1">
                <a:off x="2628" y="2827"/>
                <a:ext cx="20" cy="4"/>
              </a:xfrm>
              <a:prstGeom prst="line">
                <a:avLst/>
              </a:prstGeom>
              <a:noFill/>
              <a:ln w="11113">
                <a:solidFill>
                  <a:srgbClr val="000000"/>
                </a:solidFill>
                <a:round/>
              </a:ln>
            </p:spPr>
            <p:txBody>
              <a:bodyPr/>
              <a:lstStyle/>
              <a:p>
                <a:endParaRPr lang="zh-CN" altLang="en-US"/>
              </a:p>
            </p:txBody>
          </p:sp>
          <p:sp>
            <p:nvSpPr>
              <p:cNvPr id="215543" name="Line 503"/>
              <p:cNvSpPr>
                <a:spLocks noChangeShapeType="1"/>
              </p:cNvSpPr>
              <p:nvPr/>
            </p:nvSpPr>
            <p:spPr bwMode="auto">
              <a:xfrm flipV="1">
                <a:off x="2621" y="2672"/>
                <a:ext cx="1" cy="142"/>
              </a:xfrm>
              <a:prstGeom prst="line">
                <a:avLst/>
              </a:prstGeom>
              <a:noFill/>
              <a:ln w="11113">
                <a:solidFill>
                  <a:srgbClr val="000000"/>
                </a:solidFill>
                <a:round/>
              </a:ln>
            </p:spPr>
            <p:txBody>
              <a:bodyPr/>
              <a:lstStyle/>
              <a:p>
                <a:endParaRPr lang="zh-CN" altLang="en-US"/>
              </a:p>
            </p:txBody>
          </p:sp>
          <p:sp>
            <p:nvSpPr>
              <p:cNvPr id="215544" name="Line 504"/>
              <p:cNvSpPr>
                <a:spLocks noChangeShapeType="1"/>
              </p:cNvSpPr>
              <p:nvPr/>
            </p:nvSpPr>
            <p:spPr bwMode="auto">
              <a:xfrm>
                <a:off x="2636" y="2656"/>
                <a:ext cx="12" cy="1"/>
              </a:xfrm>
              <a:prstGeom prst="line">
                <a:avLst/>
              </a:prstGeom>
              <a:noFill/>
              <a:ln w="11113">
                <a:solidFill>
                  <a:srgbClr val="000000"/>
                </a:solidFill>
                <a:round/>
              </a:ln>
            </p:spPr>
            <p:txBody>
              <a:bodyPr/>
              <a:lstStyle/>
              <a:p>
                <a:endParaRPr lang="zh-CN" altLang="en-US"/>
              </a:p>
            </p:txBody>
          </p:sp>
          <p:sp>
            <p:nvSpPr>
              <p:cNvPr id="215545" name="Line 505"/>
              <p:cNvSpPr>
                <a:spLocks noChangeShapeType="1"/>
              </p:cNvSpPr>
              <p:nvPr/>
            </p:nvSpPr>
            <p:spPr bwMode="auto">
              <a:xfrm flipH="1" flipV="1">
                <a:off x="2626" y="2665"/>
                <a:ext cx="24" cy="4"/>
              </a:xfrm>
              <a:prstGeom prst="line">
                <a:avLst/>
              </a:prstGeom>
              <a:noFill/>
              <a:ln w="11113">
                <a:solidFill>
                  <a:srgbClr val="000000"/>
                </a:solidFill>
                <a:round/>
              </a:ln>
            </p:spPr>
            <p:txBody>
              <a:bodyPr/>
              <a:lstStyle/>
              <a:p>
                <a:endParaRPr lang="zh-CN" altLang="en-US"/>
              </a:p>
            </p:txBody>
          </p:sp>
          <p:sp>
            <p:nvSpPr>
              <p:cNvPr id="215546" name="Line 506"/>
              <p:cNvSpPr>
                <a:spLocks noChangeShapeType="1"/>
              </p:cNvSpPr>
              <p:nvPr/>
            </p:nvSpPr>
            <p:spPr bwMode="auto">
              <a:xfrm>
                <a:off x="3300" y="2331"/>
                <a:ext cx="17" cy="12"/>
              </a:xfrm>
              <a:prstGeom prst="line">
                <a:avLst/>
              </a:prstGeom>
              <a:noFill/>
              <a:ln w="11113">
                <a:solidFill>
                  <a:srgbClr val="000000"/>
                </a:solidFill>
                <a:round/>
              </a:ln>
            </p:spPr>
            <p:txBody>
              <a:bodyPr/>
              <a:lstStyle/>
              <a:p>
                <a:endParaRPr lang="zh-CN" altLang="en-US"/>
              </a:p>
            </p:txBody>
          </p:sp>
          <p:sp>
            <p:nvSpPr>
              <p:cNvPr id="215547" name="Line 507"/>
              <p:cNvSpPr>
                <a:spLocks noChangeShapeType="1"/>
              </p:cNvSpPr>
              <p:nvPr/>
            </p:nvSpPr>
            <p:spPr bwMode="auto">
              <a:xfrm flipH="1">
                <a:off x="3324" y="3346"/>
                <a:ext cx="1" cy="16"/>
              </a:xfrm>
              <a:prstGeom prst="line">
                <a:avLst/>
              </a:prstGeom>
              <a:noFill/>
              <a:ln w="11113">
                <a:solidFill>
                  <a:srgbClr val="000000"/>
                </a:solidFill>
                <a:round/>
              </a:ln>
            </p:spPr>
            <p:txBody>
              <a:bodyPr/>
              <a:lstStyle/>
              <a:p>
                <a:endParaRPr lang="zh-CN" altLang="en-US"/>
              </a:p>
            </p:txBody>
          </p:sp>
          <p:sp>
            <p:nvSpPr>
              <p:cNvPr id="215548" name="Line 508"/>
              <p:cNvSpPr>
                <a:spLocks noChangeShapeType="1"/>
              </p:cNvSpPr>
              <p:nvPr/>
            </p:nvSpPr>
            <p:spPr bwMode="auto">
              <a:xfrm flipH="1" flipV="1">
                <a:off x="3307" y="2339"/>
                <a:ext cx="1" cy="890"/>
              </a:xfrm>
              <a:prstGeom prst="line">
                <a:avLst/>
              </a:prstGeom>
              <a:noFill/>
              <a:ln w="11113">
                <a:solidFill>
                  <a:srgbClr val="000000"/>
                </a:solidFill>
                <a:round/>
              </a:ln>
            </p:spPr>
            <p:txBody>
              <a:bodyPr/>
              <a:lstStyle/>
              <a:p>
                <a:endParaRPr lang="zh-CN" altLang="en-US"/>
              </a:p>
            </p:txBody>
          </p:sp>
          <p:sp>
            <p:nvSpPr>
              <p:cNvPr id="215549" name="Line 509"/>
              <p:cNvSpPr>
                <a:spLocks noChangeShapeType="1"/>
              </p:cNvSpPr>
              <p:nvPr/>
            </p:nvSpPr>
            <p:spPr bwMode="auto">
              <a:xfrm flipV="1">
                <a:off x="3292" y="2280"/>
                <a:ext cx="1" cy="37"/>
              </a:xfrm>
              <a:prstGeom prst="line">
                <a:avLst/>
              </a:prstGeom>
              <a:noFill/>
              <a:ln w="11113">
                <a:solidFill>
                  <a:srgbClr val="000000"/>
                </a:solidFill>
                <a:round/>
              </a:ln>
            </p:spPr>
            <p:txBody>
              <a:bodyPr/>
              <a:lstStyle/>
              <a:p>
                <a:endParaRPr lang="zh-CN" altLang="en-US"/>
              </a:p>
            </p:txBody>
          </p:sp>
          <p:sp>
            <p:nvSpPr>
              <p:cNvPr id="215550" name="Line 510"/>
              <p:cNvSpPr>
                <a:spLocks noChangeShapeType="1"/>
              </p:cNvSpPr>
              <p:nvPr/>
            </p:nvSpPr>
            <p:spPr bwMode="auto">
              <a:xfrm flipH="1" flipV="1">
                <a:off x="2964" y="1960"/>
                <a:ext cx="14" cy="9"/>
              </a:xfrm>
              <a:prstGeom prst="line">
                <a:avLst/>
              </a:prstGeom>
              <a:noFill/>
              <a:ln w="11113">
                <a:solidFill>
                  <a:srgbClr val="000000"/>
                </a:solidFill>
                <a:round/>
              </a:ln>
            </p:spPr>
            <p:txBody>
              <a:bodyPr/>
              <a:lstStyle/>
              <a:p>
                <a:endParaRPr lang="zh-CN" altLang="en-US"/>
              </a:p>
            </p:txBody>
          </p:sp>
          <p:sp>
            <p:nvSpPr>
              <p:cNvPr id="215551" name="Line 511"/>
              <p:cNvSpPr>
                <a:spLocks noChangeShapeType="1"/>
              </p:cNvSpPr>
              <p:nvPr/>
            </p:nvSpPr>
            <p:spPr bwMode="auto">
              <a:xfrm>
                <a:off x="2968" y="2017"/>
                <a:ext cx="309" cy="235"/>
              </a:xfrm>
              <a:prstGeom prst="line">
                <a:avLst/>
              </a:prstGeom>
              <a:noFill/>
              <a:ln w="11113">
                <a:solidFill>
                  <a:srgbClr val="000000"/>
                </a:solidFill>
                <a:round/>
              </a:ln>
            </p:spPr>
            <p:txBody>
              <a:bodyPr/>
              <a:lstStyle/>
              <a:p>
                <a:endParaRPr lang="zh-CN" altLang="en-US"/>
              </a:p>
            </p:txBody>
          </p:sp>
          <p:sp>
            <p:nvSpPr>
              <p:cNvPr id="215552" name="Line 512"/>
              <p:cNvSpPr>
                <a:spLocks noChangeShapeType="1"/>
              </p:cNvSpPr>
              <p:nvPr/>
            </p:nvSpPr>
            <p:spPr bwMode="auto">
              <a:xfrm flipH="1">
                <a:off x="2633" y="2250"/>
                <a:ext cx="1" cy="400"/>
              </a:xfrm>
              <a:prstGeom prst="line">
                <a:avLst/>
              </a:prstGeom>
              <a:noFill/>
              <a:ln w="11113">
                <a:solidFill>
                  <a:srgbClr val="000000"/>
                </a:solidFill>
                <a:round/>
              </a:ln>
            </p:spPr>
            <p:txBody>
              <a:bodyPr/>
              <a:lstStyle/>
              <a:p>
                <a:endParaRPr lang="zh-CN" altLang="en-US"/>
              </a:p>
            </p:txBody>
          </p:sp>
          <p:sp>
            <p:nvSpPr>
              <p:cNvPr id="215553" name="Line 513"/>
              <p:cNvSpPr>
                <a:spLocks noChangeShapeType="1"/>
              </p:cNvSpPr>
              <p:nvPr/>
            </p:nvSpPr>
            <p:spPr bwMode="auto">
              <a:xfrm flipV="1">
                <a:off x="2649" y="2060"/>
                <a:ext cx="1" cy="58"/>
              </a:xfrm>
              <a:prstGeom prst="line">
                <a:avLst/>
              </a:prstGeom>
              <a:noFill/>
              <a:ln w="11113">
                <a:solidFill>
                  <a:srgbClr val="000000"/>
                </a:solidFill>
                <a:round/>
              </a:ln>
            </p:spPr>
            <p:txBody>
              <a:bodyPr/>
              <a:lstStyle/>
              <a:p>
                <a:endParaRPr lang="zh-CN" altLang="en-US"/>
              </a:p>
            </p:txBody>
          </p:sp>
          <p:sp>
            <p:nvSpPr>
              <p:cNvPr id="215554" name="Line 514"/>
              <p:cNvSpPr>
                <a:spLocks noChangeShapeType="1"/>
              </p:cNvSpPr>
              <p:nvPr/>
            </p:nvSpPr>
            <p:spPr bwMode="auto">
              <a:xfrm>
                <a:off x="2632" y="2063"/>
                <a:ext cx="1" cy="31"/>
              </a:xfrm>
              <a:prstGeom prst="line">
                <a:avLst/>
              </a:prstGeom>
              <a:noFill/>
              <a:ln w="11113">
                <a:solidFill>
                  <a:srgbClr val="000000"/>
                </a:solidFill>
                <a:round/>
              </a:ln>
            </p:spPr>
            <p:txBody>
              <a:bodyPr/>
              <a:lstStyle/>
              <a:p>
                <a:endParaRPr lang="zh-CN" altLang="en-US"/>
              </a:p>
            </p:txBody>
          </p:sp>
          <p:sp>
            <p:nvSpPr>
              <p:cNvPr id="215555" name="Line 515"/>
              <p:cNvSpPr>
                <a:spLocks noChangeShapeType="1"/>
              </p:cNvSpPr>
              <p:nvPr/>
            </p:nvSpPr>
            <p:spPr bwMode="auto">
              <a:xfrm>
                <a:off x="2626" y="2236"/>
                <a:ext cx="21" cy="3"/>
              </a:xfrm>
              <a:prstGeom prst="line">
                <a:avLst/>
              </a:prstGeom>
              <a:noFill/>
              <a:ln w="11113">
                <a:solidFill>
                  <a:srgbClr val="000000"/>
                </a:solidFill>
                <a:round/>
              </a:ln>
            </p:spPr>
            <p:txBody>
              <a:bodyPr/>
              <a:lstStyle/>
              <a:p>
                <a:endParaRPr lang="zh-CN" altLang="en-US"/>
              </a:p>
            </p:txBody>
          </p:sp>
          <p:sp>
            <p:nvSpPr>
              <p:cNvPr id="215556" name="Line 516"/>
              <p:cNvSpPr>
                <a:spLocks noChangeShapeType="1"/>
              </p:cNvSpPr>
              <p:nvPr/>
            </p:nvSpPr>
            <p:spPr bwMode="auto">
              <a:xfrm flipV="1">
                <a:off x="2617" y="2121"/>
                <a:ext cx="1" cy="100"/>
              </a:xfrm>
              <a:prstGeom prst="line">
                <a:avLst/>
              </a:prstGeom>
              <a:noFill/>
              <a:ln w="11113">
                <a:solidFill>
                  <a:srgbClr val="000000"/>
                </a:solidFill>
                <a:round/>
              </a:ln>
            </p:spPr>
            <p:txBody>
              <a:bodyPr/>
              <a:lstStyle/>
              <a:p>
                <a:endParaRPr lang="zh-CN" altLang="en-US"/>
              </a:p>
            </p:txBody>
          </p:sp>
          <p:sp>
            <p:nvSpPr>
              <p:cNvPr id="215557" name="Line 517"/>
              <p:cNvSpPr>
                <a:spLocks noChangeShapeType="1"/>
              </p:cNvSpPr>
              <p:nvPr/>
            </p:nvSpPr>
            <p:spPr bwMode="auto">
              <a:xfrm>
                <a:off x="2634" y="2107"/>
                <a:ext cx="12" cy="1"/>
              </a:xfrm>
              <a:prstGeom prst="line">
                <a:avLst/>
              </a:prstGeom>
              <a:noFill/>
              <a:ln w="11113">
                <a:solidFill>
                  <a:srgbClr val="000000"/>
                </a:solidFill>
                <a:round/>
              </a:ln>
            </p:spPr>
            <p:txBody>
              <a:bodyPr/>
              <a:lstStyle/>
              <a:p>
                <a:endParaRPr lang="zh-CN" altLang="en-US"/>
              </a:p>
            </p:txBody>
          </p:sp>
          <p:sp>
            <p:nvSpPr>
              <p:cNvPr id="215558" name="Line 518"/>
              <p:cNvSpPr>
                <a:spLocks noChangeShapeType="1"/>
              </p:cNvSpPr>
              <p:nvPr/>
            </p:nvSpPr>
            <p:spPr bwMode="auto">
              <a:xfrm flipH="1" flipV="1">
                <a:off x="2625" y="2115"/>
                <a:ext cx="22" cy="3"/>
              </a:xfrm>
              <a:prstGeom prst="line">
                <a:avLst/>
              </a:prstGeom>
              <a:noFill/>
              <a:ln w="11113">
                <a:solidFill>
                  <a:srgbClr val="000000"/>
                </a:solidFill>
                <a:round/>
              </a:ln>
            </p:spPr>
            <p:txBody>
              <a:bodyPr/>
              <a:lstStyle/>
              <a:p>
                <a:endParaRPr lang="zh-CN" altLang="en-US"/>
              </a:p>
            </p:txBody>
          </p:sp>
          <p:sp>
            <p:nvSpPr>
              <p:cNvPr id="215559" name="Line 519"/>
              <p:cNvSpPr>
                <a:spLocks noChangeShapeType="1"/>
              </p:cNvSpPr>
              <p:nvPr/>
            </p:nvSpPr>
            <p:spPr bwMode="auto">
              <a:xfrm flipH="1" flipV="1">
                <a:off x="2627" y="2049"/>
                <a:ext cx="20" cy="4"/>
              </a:xfrm>
              <a:prstGeom prst="line">
                <a:avLst/>
              </a:prstGeom>
              <a:noFill/>
              <a:ln w="11113">
                <a:solidFill>
                  <a:srgbClr val="000000"/>
                </a:solidFill>
                <a:round/>
              </a:ln>
            </p:spPr>
            <p:txBody>
              <a:bodyPr/>
              <a:lstStyle/>
              <a:p>
                <a:endParaRPr lang="zh-CN" altLang="en-US"/>
              </a:p>
            </p:txBody>
          </p:sp>
          <p:sp>
            <p:nvSpPr>
              <p:cNvPr id="215560" name="Line 520"/>
              <p:cNvSpPr>
                <a:spLocks noChangeShapeType="1"/>
              </p:cNvSpPr>
              <p:nvPr/>
            </p:nvSpPr>
            <p:spPr bwMode="auto">
              <a:xfrm flipH="1" flipV="1">
                <a:off x="2624" y="1927"/>
                <a:ext cx="22" cy="4"/>
              </a:xfrm>
              <a:prstGeom prst="line">
                <a:avLst/>
              </a:prstGeom>
              <a:noFill/>
              <a:ln w="11113">
                <a:solidFill>
                  <a:srgbClr val="000000"/>
                </a:solidFill>
                <a:round/>
              </a:ln>
            </p:spPr>
            <p:txBody>
              <a:bodyPr/>
              <a:lstStyle/>
              <a:p>
                <a:endParaRPr lang="zh-CN" altLang="en-US"/>
              </a:p>
            </p:txBody>
          </p:sp>
          <p:sp>
            <p:nvSpPr>
              <p:cNvPr id="215561" name="Line 521"/>
              <p:cNvSpPr>
                <a:spLocks noChangeShapeType="1"/>
              </p:cNvSpPr>
              <p:nvPr/>
            </p:nvSpPr>
            <p:spPr bwMode="auto">
              <a:xfrm>
                <a:off x="2619" y="1933"/>
                <a:ext cx="1" cy="102"/>
              </a:xfrm>
              <a:prstGeom prst="line">
                <a:avLst/>
              </a:prstGeom>
              <a:noFill/>
              <a:ln w="11113">
                <a:solidFill>
                  <a:srgbClr val="000000"/>
                </a:solidFill>
                <a:round/>
              </a:ln>
            </p:spPr>
            <p:txBody>
              <a:bodyPr/>
              <a:lstStyle/>
              <a:p>
                <a:endParaRPr lang="zh-CN" altLang="en-US"/>
              </a:p>
            </p:txBody>
          </p:sp>
          <p:sp>
            <p:nvSpPr>
              <p:cNvPr id="215562" name="Line 522"/>
              <p:cNvSpPr>
                <a:spLocks noChangeShapeType="1"/>
              </p:cNvSpPr>
              <p:nvPr/>
            </p:nvSpPr>
            <p:spPr bwMode="auto">
              <a:xfrm flipH="1" flipV="1">
                <a:off x="2635" y="1919"/>
                <a:ext cx="12" cy="1"/>
              </a:xfrm>
              <a:prstGeom prst="line">
                <a:avLst/>
              </a:prstGeom>
              <a:noFill/>
              <a:ln w="11113">
                <a:solidFill>
                  <a:srgbClr val="000000"/>
                </a:solidFill>
                <a:round/>
              </a:ln>
            </p:spPr>
            <p:txBody>
              <a:bodyPr/>
              <a:lstStyle/>
              <a:p>
                <a:endParaRPr lang="zh-CN" altLang="en-US"/>
              </a:p>
            </p:txBody>
          </p:sp>
          <p:sp>
            <p:nvSpPr>
              <p:cNvPr id="215563" name="Line 523"/>
              <p:cNvSpPr>
                <a:spLocks noChangeShapeType="1"/>
              </p:cNvSpPr>
              <p:nvPr/>
            </p:nvSpPr>
            <p:spPr bwMode="auto">
              <a:xfrm>
                <a:off x="2648" y="1923"/>
                <a:ext cx="1" cy="7"/>
              </a:xfrm>
              <a:prstGeom prst="line">
                <a:avLst/>
              </a:prstGeom>
              <a:noFill/>
              <a:ln w="11113">
                <a:solidFill>
                  <a:srgbClr val="000000"/>
                </a:solidFill>
                <a:round/>
              </a:ln>
            </p:spPr>
            <p:txBody>
              <a:bodyPr/>
              <a:lstStyle/>
              <a:p>
                <a:endParaRPr lang="zh-CN" altLang="en-US"/>
              </a:p>
            </p:txBody>
          </p:sp>
          <p:sp>
            <p:nvSpPr>
              <p:cNvPr id="215564" name="Line 524"/>
              <p:cNvSpPr>
                <a:spLocks noChangeShapeType="1"/>
              </p:cNvSpPr>
              <p:nvPr/>
            </p:nvSpPr>
            <p:spPr bwMode="auto">
              <a:xfrm flipV="1">
                <a:off x="2631" y="1810"/>
                <a:ext cx="1" cy="96"/>
              </a:xfrm>
              <a:prstGeom prst="line">
                <a:avLst/>
              </a:prstGeom>
              <a:noFill/>
              <a:ln w="11113">
                <a:solidFill>
                  <a:srgbClr val="000000"/>
                </a:solidFill>
                <a:round/>
              </a:ln>
            </p:spPr>
            <p:txBody>
              <a:bodyPr/>
              <a:lstStyle/>
              <a:p>
                <a:endParaRPr lang="zh-CN" altLang="en-US"/>
              </a:p>
            </p:txBody>
          </p:sp>
          <p:sp>
            <p:nvSpPr>
              <p:cNvPr id="215565" name="Line 525"/>
              <p:cNvSpPr>
                <a:spLocks noChangeShapeType="1"/>
              </p:cNvSpPr>
              <p:nvPr/>
            </p:nvSpPr>
            <p:spPr bwMode="auto">
              <a:xfrm>
                <a:off x="2957" y="1989"/>
                <a:ext cx="1" cy="13"/>
              </a:xfrm>
              <a:prstGeom prst="line">
                <a:avLst/>
              </a:prstGeom>
              <a:noFill/>
              <a:ln w="11113">
                <a:solidFill>
                  <a:srgbClr val="000000"/>
                </a:solidFill>
                <a:round/>
              </a:ln>
            </p:spPr>
            <p:txBody>
              <a:bodyPr/>
              <a:lstStyle/>
              <a:p>
                <a:endParaRPr lang="zh-CN" altLang="en-US"/>
              </a:p>
            </p:txBody>
          </p:sp>
          <p:sp>
            <p:nvSpPr>
              <p:cNvPr id="215566" name="Line 526"/>
              <p:cNvSpPr>
                <a:spLocks noChangeShapeType="1"/>
              </p:cNvSpPr>
              <p:nvPr/>
            </p:nvSpPr>
            <p:spPr bwMode="auto">
              <a:xfrm flipH="1">
                <a:off x="2652" y="2245"/>
                <a:ext cx="1" cy="428"/>
              </a:xfrm>
              <a:prstGeom prst="line">
                <a:avLst/>
              </a:prstGeom>
              <a:noFill/>
              <a:ln w="11113">
                <a:solidFill>
                  <a:srgbClr val="000000"/>
                </a:solidFill>
                <a:round/>
              </a:ln>
            </p:spPr>
            <p:txBody>
              <a:bodyPr/>
              <a:lstStyle/>
              <a:p>
                <a:endParaRPr lang="zh-CN" altLang="en-US"/>
              </a:p>
            </p:txBody>
          </p:sp>
          <p:sp>
            <p:nvSpPr>
              <p:cNvPr id="215567" name="Line 527"/>
              <p:cNvSpPr>
                <a:spLocks noChangeShapeType="1"/>
              </p:cNvSpPr>
              <p:nvPr/>
            </p:nvSpPr>
            <p:spPr bwMode="auto">
              <a:xfrm flipV="1">
                <a:off x="2957" y="1965"/>
                <a:ext cx="1" cy="17"/>
              </a:xfrm>
              <a:prstGeom prst="line">
                <a:avLst/>
              </a:prstGeom>
              <a:noFill/>
              <a:ln w="11113">
                <a:solidFill>
                  <a:srgbClr val="000000"/>
                </a:solidFill>
                <a:round/>
              </a:ln>
            </p:spPr>
            <p:txBody>
              <a:bodyPr/>
              <a:lstStyle/>
              <a:p>
                <a:endParaRPr lang="zh-CN" altLang="en-US"/>
              </a:p>
            </p:txBody>
          </p:sp>
          <p:sp>
            <p:nvSpPr>
              <p:cNvPr id="215568" name="Line 528"/>
              <p:cNvSpPr>
                <a:spLocks noChangeShapeType="1"/>
              </p:cNvSpPr>
              <p:nvPr/>
            </p:nvSpPr>
            <p:spPr bwMode="auto">
              <a:xfrm flipH="1" flipV="1">
                <a:off x="3035" y="1916"/>
                <a:ext cx="1" cy="24"/>
              </a:xfrm>
              <a:prstGeom prst="line">
                <a:avLst/>
              </a:prstGeom>
              <a:noFill/>
              <a:ln w="11113">
                <a:solidFill>
                  <a:srgbClr val="000000"/>
                </a:solidFill>
                <a:round/>
              </a:ln>
            </p:spPr>
            <p:txBody>
              <a:bodyPr/>
              <a:lstStyle/>
              <a:p>
                <a:endParaRPr lang="zh-CN" altLang="en-US"/>
              </a:p>
            </p:txBody>
          </p:sp>
          <p:sp>
            <p:nvSpPr>
              <p:cNvPr id="215569" name="Line 529"/>
              <p:cNvSpPr>
                <a:spLocks noChangeShapeType="1"/>
              </p:cNvSpPr>
              <p:nvPr/>
            </p:nvSpPr>
            <p:spPr bwMode="auto">
              <a:xfrm flipH="1">
                <a:off x="3025" y="1919"/>
                <a:ext cx="7" cy="2"/>
              </a:xfrm>
              <a:prstGeom prst="line">
                <a:avLst/>
              </a:prstGeom>
              <a:noFill/>
              <a:ln w="11113">
                <a:solidFill>
                  <a:srgbClr val="000000"/>
                </a:solidFill>
                <a:round/>
              </a:ln>
            </p:spPr>
            <p:txBody>
              <a:bodyPr/>
              <a:lstStyle/>
              <a:p>
                <a:endParaRPr lang="zh-CN" altLang="en-US"/>
              </a:p>
            </p:txBody>
          </p:sp>
          <p:sp>
            <p:nvSpPr>
              <p:cNvPr id="215570" name="Line 530"/>
              <p:cNvSpPr>
                <a:spLocks noChangeShapeType="1"/>
              </p:cNvSpPr>
              <p:nvPr/>
            </p:nvSpPr>
            <p:spPr bwMode="auto">
              <a:xfrm flipH="1" flipV="1">
                <a:off x="3091" y="1885"/>
                <a:ext cx="1" cy="24"/>
              </a:xfrm>
              <a:prstGeom prst="line">
                <a:avLst/>
              </a:prstGeom>
              <a:noFill/>
              <a:ln w="11113">
                <a:solidFill>
                  <a:srgbClr val="000000"/>
                </a:solidFill>
                <a:round/>
              </a:ln>
            </p:spPr>
            <p:txBody>
              <a:bodyPr/>
              <a:lstStyle/>
              <a:p>
                <a:endParaRPr lang="zh-CN" altLang="en-US"/>
              </a:p>
            </p:txBody>
          </p:sp>
          <p:sp>
            <p:nvSpPr>
              <p:cNvPr id="215571" name="Line 531"/>
              <p:cNvSpPr>
                <a:spLocks noChangeShapeType="1"/>
              </p:cNvSpPr>
              <p:nvPr/>
            </p:nvSpPr>
            <p:spPr bwMode="auto">
              <a:xfrm flipH="1">
                <a:off x="3080" y="1890"/>
                <a:ext cx="6" cy="1"/>
              </a:xfrm>
              <a:prstGeom prst="line">
                <a:avLst/>
              </a:prstGeom>
              <a:noFill/>
              <a:ln w="11113">
                <a:solidFill>
                  <a:srgbClr val="000000"/>
                </a:solidFill>
                <a:round/>
              </a:ln>
            </p:spPr>
            <p:txBody>
              <a:bodyPr/>
              <a:lstStyle/>
              <a:p>
                <a:endParaRPr lang="zh-CN" altLang="en-US"/>
              </a:p>
            </p:txBody>
          </p:sp>
          <p:sp>
            <p:nvSpPr>
              <p:cNvPr id="215572" name="Line 532"/>
              <p:cNvSpPr>
                <a:spLocks noChangeShapeType="1"/>
              </p:cNvSpPr>
              <p:nvPr/>
            </p:nvSpPr>
            <p:spPr bwMode="auto">
              <a:xfrm flipV="1">
                <a:off x="2687" y="1780"/>
                <a:ext cx="1" cy="42"/>
              </a:xfrm>
              <a:prstGeom prst="line">
                <a:avLst/>
              </a:prstGeom>
              <a:noFill/>
              <a:ln w="11113">
                <a:solidFill>
                  <a:srgbClr val="000000"/>
                </a:solidFill>
                <a:round/>
              </a:ln>
            </p:spPr>
            <p:txBody>
              <a:bodyPr/>
              <a:lstStyle/>
              <a:p>
                <a:endParaRPr lang="zh-CN" altLang="en-US"/>
              </a:p>
            </p:txBody>
          </p:sp>
          <p:sp>
            <p:nvSpPr>
              <p:cNvPr id="215573" name="Freeform 533"/>
              <p:cNvSpPr/>
              <p:nvPr/>
            </p:nvSpPr>
            <p:spPr bwMode="auto">
              <a:xfrm>
                <a:off x="2667" y="1776"/>
                <a:ext cx="15" cy="7"/>
              </a:xfrm>
              <a:custGeom>
                <a:avLst/>
                <a:gdLst/>
                <a:ahLst/>
                <a:cxnLst>
                  <a:cxn ang="0">
                    <a:pos x="45" y="0"/>
                  </a:cxn>
                  <a:cxn ang="0">
                    <a:pos x="0" y="23"/>
                  </a:cxn>
                  <a:cxn ang="0">
                    <a:pos x="45" y="0"/>
                  </a:cxn>
                </a:cxnLst>
                <a:rect l="0" t="0" r="r" b="b"/>
                <a:pathLst>
                  <a:path w="45" h="23">
                    <a:moveTo>
                      <a:pt x="45" y="0"/>
                    </a:moveTo>
                    <a:lnTo>
                      <a:pt x="0" y="23"/>
                    </a:lnTo>
                    <a:lnTo>
                      <a:pt x="45" y="0"/>
                    </a:lnTo>
                  </a:path>
                </a:pathLst>
              </a:custGeom>
              <a:noFill/>
              <a:ln w="11113">
                <a:solidFill>
                  <a:srgbClr val="000000"/>
                </a:solidFill>
                <a:prstDash val="solid"/>
                <a:round/>
              </a:ln>
            </p:spPr>
            <p:txBody>
              <a:bodyPr/>
              <a:lstStyle/>
              <a:p>
                <a:endParaRPr lang="zh-CN" altLang="en-US"/>
              </a:p>
            </p:txBody>
          </p:sp>
          <p:sp>
            <p:nvSpPr>
              <p:cNvPr id="215574" name="Line 534"/>
              <p:cNvSpPr>
                <a:spLocks noChangeShapeType="1"/>
              </p:cNvSpPr>
              <p:nvPr/>
            </p:nvSpPr>
            <p:spPr bwMode="auto">
              <a:xfrm>
                <a:off x="2694" y="1781"/>
                <a:ext cx="335" cy="124"/>
              </a:xfrm>
              <a:prstGeom prst="line">
                <a:avLst/>
              </a:prstGeom>
              <a:noFill/>
              <a:ln w="11113">
                <a:solidFill>
                  <a:srgbClr val="000000"/>
                </a:solidFill>
                <a:round/>
              </a:ln>
            </p:spPr>
            <p:txBody>
              <a:bodyPr/>
              <a:lstStyle/>
              <a:p>
                <a:endParaRPr lang="zh-CN" altLang="en-US"/>
              </a:p>
            </p:txBody>
          </p:sp>
          <p:sp>
            <p:nvSpPr>
              <p:cNvPr id="215575" name="Line 535"/>
              <p:cNvSpPr>
                <a:spLocks noChangeShapeType="1"/>
              </p:cNvSpPr>
              <p:nvPr/>
            </p:nvSpPr>
            <p:spPr bwMode="auto">
              <a:xfrm flipH="1" flipV="1">
                <a:off x="2751" y="1751"/>
                <a:ext cx="335" cy="124"/>
              </a:xfrm>
              <a:prstGeom prst="line">
                <a:avLst/>
              </a:prstGeom>
              <a:noFill/>
              <a:ln w="11113">
                <a:solidFill>
                  <a:srgbClr val="000000"/>
                </a:solidFill>
                <a:round/>
              </a:ln>
            </p:spPr>
            <p:txBody>
              <a:bodyPr/>
              <a:lstStyle/>
              <a:p>
                <a:endParaRPr lang="zh-CN" altLang="en-US"/>
              </a:p>
            </p:txBody>
          </p:sp>
          <p:sp>
            <p:nvSpPr>
              <p:cNvPr id="215576" name="Line 536"/>
              <p:cNvSpPr>
                <a:spLocks noChangeShapeType="1"/>
              </p:cNvSpPr>
              <p:nvPr/>
            </p:nvSpPr>
            <p:spPr bwMode="auto">
              <a:xfrm flipH="1">
                <a:off x="2730" y="1753"/>
                <a:ext cx="8" cy="2"/>
              </a:xfrm>
              <a:prstGeom prst="line">
                <a:avLst/>
              </a:prstGeom>
              <a:noFill/>
              <a:ln w="11113">
                <a:solidFill>
                  <a:srgbClr val="000000"/>
                </a:solidFill>
                <a:round/>
              </a:ln>
            </p:spPr>
            <p:txBody>
              <a:bodyPr/>
              <a:lstStyle/>
              <a:p>
                <a:endParaRPr lang="zh-CN" altLang="en-US"/>
              </a:p>
            </p:txBody>
          </p:sp>
          <p:sp>
            <p:nvSpPr>
              <p:cNvPr id="215577" name="Line 537"/>
              <p:cNvSpPr>
                <a:spLocks noChangeShapeType="1"/>
              </p:cNvSpPr>
              <p:nvPr/>
            </p:nvSpPr>
            <p:spPr bwMode="auto">
              <a:xfrm flipH="1">
                <a:off x="2742" y="1752"/>
                <a:ext cx="1" cy="42"/>
              </a:xfrm>
              <a:prstGeom prst="line">
                <a:avLst/>
              </a:prstGeom>
              <a:noFill/>
              <a:ln w="11113">
                <a:solidFill>
                  <a:srgbClr val="000000"/>
                </a:solidFill>
                <a:round/>
              </a:ln>
            </p:spPr>
            <p:txBody>
              <a:bodyPr/>
              <a:lstStyle/>
              <a:p>
                <a:endParaRPr lang="zh-CN" altLang="en-US"/>
              </a:p>
            </p:txBody>
          </p:sp>
          <p:sp>
            <p:nvSpPr>
              <p:cNvPr id="215578" name="Line 538"/>
              <p:cNvSpPr>
                <a:spLocks noChangeShapeType="1"/>
              </p:cNvSpPr>
              <p:nvPr/>
            </p:nvSpPr>
            <p:spPr bwMode="auto">
              <a:xfrm>
                <a:off x="3146" y="1856"/>
                <a:ext cx="1" cy="24"/>
              </a:xfrm>
              <a:prstGeom prst="line">
                <a:avLst/>
              </a:prstGeom>
              <a:noFill/>
              <a:ln w="11113">
                <a:solidFill>
                  <a:srgbClr val="000000"/>
                </a:solidFill>
                <a:round/>
              </a:ln>
            </p:spPr>
            <p:txBody>
              <a:bodyPr/>
              <a:lstStyle/>
              <a:p>
                <a:endParaRPr lang="zh-CN" altLang="en-US"/>
              </a:p>
            </p:txBody>
          </p:sp>
          <p:sp>
            <p:nvSpPr>
              <p:cNvPr id="215579" name="Line 539"/>
              <p:cNvSpPr>
                <a:spLocks noChangeShapeType="1"/>
              </p:cNvSpPr>
              <p:nvPr/>
            </p:nvSpPr>
            <p:spPr bwMode="auto">
              <a:xfrm flipV="1">
                <a:off x="3136" y="1860"/>
                <a:ext cx="7" cy="2"/>
              </a:xfrm>
              <a:prstGeom prst="line">
                <a:avLst/>
              </a:prstGeom>
              <a:noFill/>
              <a:ln w="11113">
                <a:solidFill>
                  <a:srgbClr val="000000"/>
                </a:solidFill>
                <a:round/>
              </a:ln>
            </p:spPr>
            <p:txBody>
              <a:bodyPr/>
              <a:lstStyle/>
              <a:p>
                <a:endParaRPr lang="zh-CN" altLang="en-US"/>
              </a:p>
            </p:txBody>
          </p:sp>
          <p:sp>
            <p:nvSpPr>
              <p:cNvPr id="215580" name="Line 540"/>
              <p:cNvSpPr>
                <a:spLocks noChangeShapeType="1"/>
              </p:cNvSpPr>
              <p:nvPr/>
            </p:nvSpPr>
            <p:spPr bwMode="auto">
              <a:xfrm flipH="1" flipV="1">
                <a:off x="3201" y="1826"/>
                <a:ext cx="1" cy="24"/>
              </a:xfrm>
              <a:prstGeom prst="line">
                <a:avLst/>
              </a:prstGeom>
              <a:noFill/>
              <a:ln w="11113">
                <a:solidFill>
                  <a:srgbClr val="000000"/>
                </a:solidFill>
                <a:round/>
              </a:ln>
            </p:spPr>
            <p:txBody>
              <a:bodyPr/>
              <a:lstStyle/>
              <a:p>
                <a:endParaRPr lang="zh-CN" altLang="en-US"/>
              </a:p>
            </p:txBody>
          </p:sp>
          <p:sp>
            <p:nvSpPr>
              <p:cNvPr id="215581" name="Line 541"/>
              <p:cNvSpPr>
                <a:spLocks noChangeShapeType="1"/>
              </p:cNvSpPr>
              <p:nvPr/>
            </p:nvSpPr>
            <p:spPr bwMode="auto">
              <a:xfrm flipH="1">
                <a:off x="3191" y="1830"/>
                <a:ext cx="7" cy="2"/>
              </a:xfrm>
              <a:prstGeom prst="line">
                <a:avLst/>
              </a:prstGeom>
              <a:noFill/>
              <a:ln w="11113">
                <a:solidFill>
                  <a:srgbClr val="000000"/>
                </a:solidFill>
                <a:round/>
              </a:ln>
            </p:spPr>
            <p:txBody>
              <a:bodyPr/>
              <a:lstStyle/>
              <a:p>
                <a:endParaRPr lang="zh-CN" altLang="en-US"/>
              </a:p>
            </p:txBody>
          </p:sp>
          <p:sp>
            <p:nvSpPr>
              <p:cNvPr id="215582" name="Line 542"/>
              <p:cNvSpPr>
                <a:spLocks noChangeShapeType="1"/>
              </p:cNvSpPr>
              <p:nvPr/>
            </p:nvSpPr>
            <p:spPr bwMode="auto">
              <a:xfrm flipV="1">
                <a:off x="2792" y="1721"/>
                <a:ext cx="1" cy="42"/>
              </a:xfrm>
              <a:prstGeom prst="line">
                <a:avLst/>
              </a:prstGeom>
              <a:noFill/>
              <a:ln w="11113">
                <a:solidFill>
                  <a:srgbClr val="000000"/>
                </a:solidFill>
                <a:round/>
              </a:ln>
            </p:spPr>
            <p:txBody>
              <a:bodyPr/>
              <a:lstStyle/>
              <a:p>
                <a:endParaRPr lang="zh-CN" altLang="en-US"/>
              </a:p>
            </p:txBody>
          </p:sp>
          <p:sp>
            <p:nvSpPr>
              <p:cNvPr id="215583" name="Freeform 543"/>
              <p:cNvSpPr/>
              <p:nvPr/>
            </p:nvSpPr>
            <p:spPr bwMode="auto">
              <a:xfrm>
                <a:off x="2774" y="1716"/>
                <a:ext cx="14" cy="8"/>
              </a:xfrm>
              <a:custGeom>
                <a:avLst/>
                <a:gdLst/>
                <a:ahLst/>
                <a:cxnLst>
                  <a:cxn ang="0">
                    <a:pos x="44" y="0"/>
                  </a:cxn>
                  <a:cxn ang="0">
                    <a:pos x="0" y="24"/>
                  </a:cxn>
                  <a:cxn ang="0">
                    <a:pos x="44" y="0"/>
                  </a:cxn>
                </a:cxnLst>
                <a:rect l="0" t="0" r="r" b="b"/>
                <a:pathLst>
                  <a:path w="44" h="24">
                    <a:moveTo>
                      <a:pt x="44" y="0"/>
                    </a:moveTo>
                    <a:lnTo>
                      <a:pt x="0" y="24"/>
                    </a:lnTo>
                    <a:lnTo>
                      <a:pt x="44" y="0"/>
                    </a:lnTo>
                  </a:path>
                </a:pathLst>
              </a:custGeom>
              <a:noFill/>
              <a:ln w="11113">
                <a:solidFill>
                  <a:srgbClr val="000000"/>
                </a:solidFill>
                <a:prstDash val="solid"/>
                <a:round/>
              </a:ln>
            </p:spPr>
            <p:txBody>
              <a:bodyPr/>
              <a:lstStyle/>
              <a:p>
                <a:endParaRPr lang="zh-CN" altLang="en-US"/>
              </a:p>
            </p:txBody>
          </p:sp>
          <p:sp>
            <p:nvSpPr>
              <p:cNvPr id="215584" name="Line 544"/>
              <p:cNvSpPr>
                <a:spLocks noChangeShapeType="1"/>
              </p:cNvSpPr>
              <p:nvPr/>
            </p:nvSpPr>
            <p:spPr bwMode="auto">
              <a:xfrm>
                <a:off x="2806" y="1721"/>
                <a:ext cx="336" cy="124"/>
              </a:xfrm>
              <a:prstGeom prst="line">
                <a:avLst/>
              </a:prstGeom>
              <a:noFill/>
              <a:ln w="11113">
                <a:solidFill>
                  <a:srgbClr val="000000"/>
                </a:solidFill>
                <a:round/>
              </a:ln>
            </p:spPr>
            <p:txBody>
              <a:bodyPr/>
              <a:lstStyle/>
              <a:p>
                <a:endParaRPr lang="zh-CN" altLang="en-US"/>
              </a:p>
            </p:txBody>
          </p:sp>
          <p:sp>
            <p:nvSpPr>
              <p:cNvPr id="215585" name="Line 545"/>
              <p:cNvSpPr>
                <a:spLocks noChangeShapeType="1"/>
              </p:cNvSpPr>
              <p:nvPr/>
            </p:nvSpPr>
            <p:spPr bwMode="auto">
              <a:xfrm flipH="1" flipV="1">
                <a:off x="2861" y="1692"/>
                <a:ext cx="336" cy="124"/>
              </a:xfrm>
              <a:prstGeom prst="line">
                <a:avLst/>
              </a:prstGeom>
              <a:noFill/>
              <a:ln w="11113">
                <a:solidFill>
                  <a:srgbClr val="000000"/>
                </a:solidFill>
                <a:round/>
              </a:ln>
            </p:spPr>
            <p:txBody>
              <a:bodyPr/>
              <a:lstStyle/>
              <a:p>
                <a:endParaRPr lang="zh-CN" altLang="en-US"/>
              </a:p>
            </p:txBody>
          </p:sp>
          <p:sp>
            <p:nvSpPr>
              <p:cNvPr id="215586" name="Line 546"/>
              <p:cNvSpPr>
                <a:spLocks noChangeShapeType="1"/>
              </p:cNvSpPr>
              <p:nvPr/>
            </p:nvSpPr>
            <p:spPr bwMode="auto">
              <a:xfrm flipH="1">
                <a:off x="2836" y="1692"/>
                <a:ext cx="8" cy="3"/>
              </a:xfrm>
              <a:prstGeom prst="line">
                <a:avLst/>
              </a:prstGeom>
              <a:noFill/>
              <a:ln w="11113">
                <a:solidFill>
                  <a:srgbClr val="000000"/>
                </a:solidFill>
                <a:round/>
              </a:ln>
            </p:spPr>
            <p:txBody>
              <a:bodyPr/>
              <a:lstStyle/>
              <a:p>
                <a:endParaRPr lang="zh-CN" altLang="en-US"/>
              </a:p>
            </p:txBody>
          </p:sp>
          <p:sp>
            <p:nvSpPr>
              <p:cNvPr id="215587" name="Line 547"/>
              <p:cNvSpPr>
                <a:spLocks noChangeShapeType="1"/>
              </p:cNvSpPr>
              <p:nvPr/>
            </p:nvSpPr>
            <p:spPr bwMode="auto">
              <a:xfrm flipH="1">
                <a:off x="2849" y="1692"/>
                <a:ext cx="1" cy="42"/>
              </a:xfrm>
              <a:prstGeom prst="line">
                <a:avLst/>
              </a:prstGeom>
              <a:noFill/>
              <a:ln w="11113">
                <a:solidFill>
                  <a:srgbClr val="000000"/>
                </a:solidFill>
                <a:round/>
              </a:ln>
            </p:spPr>
            <p:txBody>
              <a:bodyPr/>
              <a:lstStyle/>
              <a:p>
                <a:endParaRPr lang="zh-CN" altLang="en-US"/>
              </a:p>
            </p:txBody>
          </p:sp>
          <p:sp>
            <p:nvSpPr>
              <p:cNvPr id="215588" name="Line 548"/>
              <p:cNvSpPr>
                <a:spLocks noChangeShapeType="1"/>
              </p:cNvSpPr>
              <p:nvPr/>
            </p:nvSpPr>
            <p:spPr bwMode="auto">
              <a:xfrm>
                <a:off x="3259" y="1796"/>
                <a:ext cx="1" cy="24"/>
              </a:xfrm>
              <a:prstGeom prst="line">
                <a:avLst/>
              </a:prstGeom>
              <a:noFill/>
              <a:ln w="11113">
                <a:solidFill>
                  <a:srgbClr val="000000"/>
                </a:solidFill>
                <a:round/>
              </a:ln>
            </p:spPr>
            <p:txBody>
              <a:bodyPr/>
              <a:lstStyle/>
              <a:p>
                <a:endParaRPr lang="zh-CN" altLang="en-US"/>
              </a:p>
            </p:txBody>
          </p:sp>
          <p:sp>
            <p:nvSpPr>
              <p:cNvPr id="215589" name="Line 549"/>
              <p:cNvSpPr>
                <a:spLocks noChangeShapeType="1"/>
              </p:cNvSpPr>
              <p:nvPr/>
            </p:nvSpPr>
            <p:spPr bwMode="auto">
              <a:xfrm flipV="1">
                <a:off x="3247" y="1800"/>
                <a:ext cx="7" cy="2"/>
              </a:xfrm>
              <a:prstGeom prst="line">
                <a:avLst/>
              </a:prstGeom>
              <a:noFill/>
              <a:ln w="11113">
                <a:solidFill>
                  <a:srgbClr val="000000"/>
                </a:solidFill>
                <a:round/>
              </a:ln>
            </p:spPr>
            <p:txBody>
              <a:bodyPr/>
              <a:lstStyle/>
              <a:p>
                <a:endParaRPr lang="zh-CN" altLang="en-US"/>
              </a:p>
            </p:txBody>
          </p:sp>
          <p:sp>
            <p:nvSpPr>
              <p:cNvPr id="215590" name="Line 550"/>
              <p:cNvSpPr>
                <a:spLocks noChangeShapeType="1"/>
              </p:cNvSpPr>
              <p:nvPr/>
            </p:nvSpPr>
            <p:spPr bwMode="auto">
              <a:xfrm flipH="1" flipV="1">
                <a:off x="3314" y="1766"/>
                <a:ext cx="1" cy="24"/>
              </a:xfrm>
              <a:prstGeom prst="line">
                <a:avLst/>
              </a:prstGeom>
              <a:noFill/>
              <a:ln w="11113">
                <a:solidFill>
                  <a:srgbClr val="000000"/>
                </a:solidFill>
                <a:round/>
              </a:ln>
            </p:spPr>
            <p:txBody>
              <a:bodyPr/>
              <a:lstStyle/>
              <a:p>
                <a:endParaRPr lang="zh-CN" altLang="en-US"/>
              </a:p>
            </p:txBody>
          </p:sp>
          <p:sp>
            <p:nvSpPr>
              <p:cNvPr id="215591" name="Line 551"/>
              <p:cNvSpPr>
                <a:spLocks noChangeShapeType="1"/>
              </p:cNvSpPr>
              <p:nvPr/>
            </p:nvSpPr>
            <p:spPr bwMode="auto">
              <a:xfrm flipH="1">
                <a:off x="3303" y="1770"/>
                <a:ext cx="7" cy="1"/>
              </a:xfrm>
              <a:prstGeom prst="line">
                <a:avLst/>
              </a:prstGeom>
              <a:noFill/>
              <a:ln w="11113">
                <a:solidFill>
                  <a:srgbClr val="000000"/>
                </a:solidFill>
                <a:round/>
              </a:ln>
            </p:spPr>
            <p:txBody>
              <a:bodyPr/>
              <a:lstStyle/>
              <a:p>
                <a:endParaRPr lang="zh-CN" altLang="en-US"/>
              </a:p>
            </p:txBody>
          </p:sp>
          <p:sp>
            <p:nvSpPr>
              <p:cNvPr id="215592" name="Line 552"/>
              <p:cNvSpPr>
                <a:spLocks noChangeShapeType="1"/>
              </p:cNvSpPr>
              <p:nvPr/>
            </p:nvSpPr>
            <p:spPr bwMode="auto">
              <a:xfrm flipV="1">
                <a:off x="2905" y="1662"/>
                <a:ext cx="1" cy="42"/>
              </a:xfrm>
              <a:prstGeom prst="line">
                <a:avLst/>
              </a:prstGeom>
              <a:noFill/>
              <a:ln w="11113">
                <a:solidFill>
                  <a:srgbClr val="000000"/>
                </a:solidFill>
                <a:round/>
              </a:ln>
            </p:spPr>
            <p:txBody>
              <a:bodyPr/>
              <a:lstStyle/>
              <a:p>
                <a:endParaRPr lang="zh-CN" altLang="en-US"/>
              </a:p>
            </p:txBody>
          </p:sp>
          <p:sp>
            <p:nvSpPr>
              <p:cNvPr id="215593" name="Freeform 553"/>
              <p:cNvSpPr/>
              <p:nvPr/>
            </p:nvSpPr>
            <p:spPr bwMode="auto">
              <a:xfrm>
                <a:off x="2886" y="1656"/>
                <a:ext cx="14" cy="7"/>
              </a:xfrm>
              <a:custGeom>
                <a:avLst/>
                <a:gdLst/>
                <a:ahLst/>
                <a:cxnLst>
                  <a:cxn ang="0">
                    <a:pos x="42" y="0"/>
                  </a:cxn>
                  <a:cxn ang="0">
                    <a:pos x="0" y="23"/>
                  </a:cxn>
                  <a:cxn ang="0">
                    <a:pos x="42" y="0"/>
                  </a:cxn>
                </a:cxnLst>
                <a:rect l="0" t="0" r="r" b="b"/>
                <a:pathLst>
                  <a:path w="42" h="23">
                    <a:moveTo>
                      <a:pt x="42" y="0"/>
                    </a:moveTo>
                    <a:lnTo>
                      <a:pt x="0" y="23"/>
                    </a:lnTo>
                    <a:lnTo>
                      <a:pt x="42" y="0"/>
                    </a:lnTo>
                  </a:path>
                </a:pathLst>
              </a:custGeom>
              <a:noFill/>
              <a:ln w="11113">
                <a:solidFill>
                  <a:srgbClr val="000000"/>
                </a:solidFill>
                <a:prstDash val="solid"/>
                <a:round/>
              </a:ln>
            </p:spPr>
            <p:txBody>
              <a:bodyPr/>
              <a:lstStyle/>
              <a:p>
                <a:endParaRPr lang="zh-CN" altLang="en-US"/>
              </a:p>
            </p:txBody>
          </p:sp>
          <p:sp>
            <p:nvSpPr>
              <p:cNvPr id="215594" name="Line 554"/>
              <p:cNvSpPr>
                <a:spLocks noChangeShapeType="1"/>
              </p:cNvSpPr>
              <p:nvPr/>
            </p:nvSpPr>
            <p:spPr bwMode="auto">
              <a:xfrm>
                <a:off x="2916" y="1661"/>
                <a:ext cx="336" cy="124"/>
              </a:xfrm>
              <a:prstGeom prst="line">
                <a:avLst/>
              </a:prstGeom>
              <a:noFill/>
              <a:ln w="11113">
                <a:solidFill>
                  <a:srgbClr val="000000"/>
                </a:solidFill>
                <a:round/>
              </a:ln>
            </p:spPr>
            <p:txBody>
              <a:bodyPr/>
              <a:lstStyle/>
              <a:p>
                <a:endParaRPr lang="zh-CN" altLang="en-US"/>
              </a:p>
            </p:txBody>
          </p:sp>
          <p:sp>
            <p:nvSpPr>
              <p:cNvPr id="215595" name="Line 555"/>
              <p:cNvSpPr>
                <a:spLocks noChangeShapeType="1"/>
              </p:cNvSpPr>
              <p:nvPr/>
            </p:nvSpPr>
            <p:spPr bwMode="auto">
              <a:xfrm flipH="1" flipV="1">
                <a:off x="2973" y="1632"/>
                <a:ext cx="336" cy="124"/>
              </a:xfrm>
              <a:prstGeom prst="line">
                <a:avLst/>
              </a:prstGeom>
              <a:noFill/>
              <a:ln w="11113">
                <a:solidFill>
                  <a:srgbClr val="000000"/>
                </a:solidFill>
                <a:round/>
              </a:ln>
            </p:spPr>
            <p:txBody>
              <a:bodyPr/>
              <a:lstStyle/>
              <a:p>
                <a:endParaRPr lang="zh-CN" altLang="en-US"/>
              </a:p>
            </p:txBody>
          </p:sp>
          <p:sp>
            <p:nvSpPr>
              <p:cNvPr id="215596" name="Line 556"/>
              <p:cNvSpPr>
                <a:spLocks noChangeShapeType="1"/>
              </p:cNvSpPr>
              <p:nvPr/>
            </p:nvSpPr>
            <p:spPr bwMode="auto">
              <a:xfrm flipH="1">
                <a:off x="2946" y="1632"/>
                <a:ext cx="8" cy="3"/>
              </a:xfrm>
              <a:prstGeom prst="line">
                <a:avLst/>
              </a:prstGeom>
              <a:noFill/>
              <a:ln w="11113">
                <a:solidFill>
                  <a:srgbClr val="000000"/>
                </a:solidFill>
                <a:round/>
              </a:ln>
            </p:spPr>
            <p:txBody>
              <a:bodyPr/>
              <a:lstStyle/>
              <a:p>
                <a:endParaRPr lang="zh-CN" altLang="en-US"/>
              </a:p>
            </p:txBody>
          </p:sp>
          <p:sp>
            <p:nvSpPr>
              <p:cNvPr id="215597" name="Line 557"/>
              <p:cNvSpPr>
                <a:spLocks noChangeShapeType="1"/>
              </p:cNvSpPr>
              <p:nvPr/>
            </p:nvSpPr>
            <p:spPr bwMode="auto">
              <a:xfrm flipH="1">
                <a:off x="2961" y="1633"/>
                <a:ext cx="1" cy="41"/>
              </a:xfrm>
              <a:prstGeom prst="line">
                <a:avLst/>
              </a:prstGeom>
              <a:noFill/>
              <a:ln w="11113">
                <a:solidFill>
                  <a:srgbClr val="000000"/>
                </a:solidFill>
                <a:round/>
              </a:ln>
            </p:spPr>
            <p:txBody>
              <a:bodyPr/>
              <a:lstStyle/>
              <a:p>
                <a:endParaRPr lang="zh-CN" altLang="en-US"/>
              </a:p>
            </p:txBody>
          </p:sp>
          <p:sp>
            <p:nvSpPr>
              <p:cNvPr id="215598" name="Line 558"/>
              <p:cNvSpPr>
                <a:spLocks noChangeShapeType="1"/>
              </p:cNvSpPr>
              <p:nvPr/>
            </p:nvSpPr>
            <p:spPr bwMode="auto">
              <a:xfrm>
                <a:off x="3371" y="1736"/>
                <a:ext cx="1" cy="24"/>
              </a:xfrm>
              <a:prstGeom prst="line">
                <a:avLst/>
              </a:prstGeom>
              <a:noFill/>
              <a:ln w="11113">
                <a:solidFill>
                  <a:srgbClr val="000000"/>
                </a:solidFill>
                <a:round/>
              </a:ln>
            </p:spPr>
            <p:txBody>
              <a:bodyPr/>
              <a:lstStyle/>
              <a:p>
                <a:endParaRPr lang="zh-CN" altLang="en-US"/>
              </a:p>
            </p:txBody>
          </p:sp>
          <p:sp>
            <p:nvSpPr>
              <p:cNvPr id="215599" name="Line 559"/>
              <p:cNvSpPr>
                <a:spLocks noChangeShapeType="1"/>
              </p:cNvSpPr>
              <p:nvPr/>
            </p:nvSpPr>
            <p:spPr bwMode="auto">
              <a:xfrm flipV="1">
                <a:off x="3359" y="1740"/>
                <a:ext cx="7" cy="2"/>
              </a:xfrm>
              <a:prstGeom prst="line">
                <a:avLst/>
              </a:prstGeom>
              <a:noFill/>
              <a:ln w="11113">
                <a:solidFill>
                  <a:srgbClr val="000000"/>
                </a:solidFill>
                <a:round/>
              </a:ln>
            </p:spPr>
            <p:txBody>
              <a:bodyPr/>
              <a:lstStyle/>
              <a:p>
                <a:endParaRPr lang="zh-CN" altLang="en-US"/>
              </a:p>
            </p:txBody>
          </p:sp>
          <p:sp>
            <p:nvSpPr>
              <p:cNvPr id="215600" name="Line 560"/>
              <p:cNvSpPr>
                <a:spLocks noChangeShapeType="1"/>
              </p:cNvSpPr>
              <p:nvPr/>
            </p:nvSpPr>
            <p:spPr bwMode="auto">
              <a:xfrm flipH="1" flipV="1">
                <a:off x="3425" y="1706"/>
                <a:ext cx="1" cy="24"/>
              </a:xfrm>
              <a:prstGeom prst="line">
                <a:avLst/>
              </a:prstGeom>
              <a:noFill/>
              <a:ln w="11113">
                <a:solidFill>
                  <a:srgbClr val="000000"/>
                </a:solidFill>
                <a:round/>
              </a:ln>
            </p:spPr>
            <p:txBody>
              <a:bodyPr/>
              <a:lstStyle/>
              <a:p>
                <a:endParaRPr lang="zh-CN" altLang="en-US"/>
              </a:p>
            </p:txBody>
          </p:sp>
          <p:sp>
            <p:nvSpPr>
              <p:cNvPr id="215601" name="Line 561"/>
              <p:cNvSpPr>
                <a:spLocks noChangeShapeType="1"/>
              </p:cNvSpPr>
              <p:nvPr/>
            </p:nvSpPr>
            <p:spPr bwMode="auto">
              <a:xfrm flipH="1">
                <a:off x="3416" y="1710"/>
                <a:ext cx="7" cy="2"/>
              </a:xfrm>
              <a:prstGeom prst="line">
                <a:avLst/>
              </a:prstGeom>
              <a:noFill/>
              <a:ln w="11113">
                <a:solidFill>
                  <a:srgbClr val="000000"/>
                </a:solidFill>
                <a:round/>
              </a:ln>
            </p:spPr>
            <p:txBody>
              <a:bodyPr/>
              <a:lstStyle/>
              <a:p>
                <a:endParaRPr lang="zh-CN" altLang="en-US"/>
              </a:p>
            </p:txBody>
          </p:sp>
          <p:sp>
            <p:nvSpPr>
              <p:cNvPr id="215602" name="Line 562"/>
              <p:cNvSpPr>
                <a:spLocks noChangeShapeType="1"/>
              </p:cNvSpPr>
              <p:nvPr/>
            </p:nvSpPr>
            <p:spPr bwMode="auto">
              <a:xfrm flipV="1">
                <a:off x="3016" y="1602"/>
                <a:ext cx="1" cy="42"/>
              </a:xfrm>
              <a:prstGeom prst="line">
                <a:avLst/>
              </a:prstGeom>
              <a:noFill/>
              <a:ln w="11113">
                <a:solidFill>
                  <a:srgbClr val="000000"/>
                </a:solidFill>
                <a:round/>
              </a:ln>
            </p:spPr>
            <p:txBody>
              <a:bodyPr/>
              <a:lstStyle/>
              <a:p>
                <a:endParaRPr lang="zh-CN" altLang="en-US"/>
              </a:p>
            </p:txBody>
          </p:sp>
          <p:sp>
            <p:nvSpPr>
              <p:cNvPr id="215603" name="Freeform 563"/>
              <p:cNvSpPr/>
              <p:nvPr/>
            </p:nvSpPr>
            <p:spPr bwMode="auto">
              <a:xfrm>
                <a:off x="2997" y="1596"/>
                <a:ext cx="15" cy="8"/>
              </a:xfrm>
              <a:custGeom>
                <a:avLst/>
                <a:gdLst/>
                <a:ahLst/>
                <a:cxnLst>
                  <a:cxn ang="0">
                    <a:pos x="44" y="0"/>
                  </a:cxn>
                  <a:cxn ang="0">
                    <a:pos x="0" y="24"/>
                  </a:cxn>
                  <a:cxn ang="0">
                    <a:pos x="44" y="0"/>
                  </a:cxn>
                </a:cxnLst>
                <a:rect l="0" t="0" r="r" b="b"/>
                <a:pathLst>
                  <a:path w="44" h="24">
                    <a:moveTo>
                      <a:pt x="44" y="0"/>
                    </a:moveTo>
                    <a:lnTo>
                      <a:pt x="0" y="24"/>
                    </a:lnTo>
                    <a:lnTo>
                      <a:pt x="44" y="0"/>
                    </a:lnTo>
                  </a:path>
                </a:pathLst>
              </a:custGeom>
              <a:noFill/>
              <a:ln w="11113">
                <a:solidFill>
                  <a:srgbClr val="000000"/>
                </a:solidFill>
                <a:prstDash val="solid"/>
                <a:round/>
              </a:ln>
            </p:spPr>
            <p:txBody>
              <a:bodyPr/>
              <a:lstStyle/>
              <a:p>
                <a:endParaRPr lang="zh-CN" altLang="en-US"/>
              </a:p>
            </p:txBody>
          </p:sp>
          <p:sp>
            <p:nvSpPr>
              <p:cNvPr id="215604" name="Line 564"/>
              <p:cNvSpPr>
                <a:spLocks noChangeShapeType="1"/>
              </p:cNvSpPr>
              <p:nvPr/>
            </p:nvSpPr>
            <p:spPr bwMode="auto">
              <a:xfrm>
                <a:off x="3028" y="1602"/>
                <a:ext cx="336" cy="124"/>
              </a:xfrm>
              <a:prstGeom prst="line">
                <a:avLst/>
              </a:prstGeom>
              <a:noFill/>
              <a:ln w="11113">
                <a:solidFill>
                  <a:srgbClr val="000000"/>
                </a:solidFill>
                <a:round/>
              </a:ln>
            </p:spPr>
            <p:txBody>
              <a:bodyPr/>
              <a:lstStyle/>
              <a:p>
                <a:endParaRPr lang="zh-CN" altLang="en-US"/>
              </a:p>
            </p:txBody>
          </p:sp>
          <p:sp>
            <p:nvSpPr>
              <p:cNvPr id="215605" name="Line 565"/>
              <p:cNvSpPr>
                <a:spLocks noChangeShapeType="1"/>
              </p:cNvSpPr>
              <p:nvPr/>
            </p:nvSpPr>
            <p:spPr bwMode="auto">
              <a:xfrm flipH="1" flipV="1">
                <a:off x="3084" y="1572"/>
                <a:ext cx="336" cy="124"/>
              </a:xfrm>
              <a:prstGeom prst="line">
                <a:avLst/>
              </a:prstGeom>
              <a:noFill/>
              <a:ln w="11113">
                <a:solidFill>
                  <a:srgbClr val="000000"/>
                </a:solidFill>
                <a:round/>
              </a:ln>
            </p:spPr>
            <p:txBody>
              <a:bodyPr/>
              <a:lstStyle/>
              <a:p>
                <a:endParaRPr lang="zh-CN" altLang="en-US"/>
              </a:p>
            </p:txBody>
          </p:sp>
          <p:sp>
            <p:nvSpPr>
              <p:cNvPr id="215606" name="Line 566"/>
              <p:cNvSpPr>
                <a:spLocks noChangeShapeType="1"/>
              </p:cNvSpPr>
              <p:nvPr/>
            </p:nvSpPr>
            <p:spPr bwMode="auto">
              <a:xfrm flipH="1">
                <a:off x="1669" y="1800"/>
                <a:ext cx="872" cy="463"/>
              </a:xfrm>
              <a:prstGeom prst="line">
                <a:avLst/>
              </a:prstGeom>
              <a:noFill/>
              <a:ln w="0">
                <a:solidFill>
                  <a:srgbClr val="000000"/>
                </a:solidFill>
                <a:prstDash val="sysDashDotDot"/>
                <a:round/>
              </a:ln>
            </p:spPr>
            <p:txBody>
              <a:bodyPr/>
              <a:lstStyle/>
              <a:p>
                <a:endParaRPr lang="zh-CN" altLang="en-US"/>
              </a:p>
            </p:txBody>
          </p:sp>
          <p:sp>
            <p:nvSpPr>
              <p:cNvPr id="215607" name="Line 567"/>
              <p:cNvSpPr>
                <a:spLocks noChangeShapeType="1"/>
              </p:cNvSpPr>
              <p:nvPr/>
            </p:nvSpPr>
            <p:spPr bwMode="auto">
              <a:xfrm flipV="1">
                <a:off x="2506" y="3146"/>
                <a:ext cx="1320" cy="702"/>
              </a:xfrm>
              <a:prstGeom prst="line">
                <a:avLst/>
              </a:prstGeom>
              <a:noFill/>
              <a:ln w="0">
                <a:solidFill>
                  <a:srgbClr val="000000"/>
                </a:solidFill>
                <a:prstDash val="sysDashDotDot"/>
                <a:round/>
              </a:ln>
            </p:spPr>
            <p:txBody>
              <a:bodyPr/>
              <a:lstStyle/>
              <a:p>
                <a:endParaRPr lang="zh-CN" altLang="en-US"/>
              </a:p>
            </p:txBody>
          </p:sp>
          <p:sp>
            <p:nvSpPr>
              <p:cNvPr id="215608" name="Line 568"/>
              <p:cNvSpPr>
                <a:spLocks noChangeShapeType="1"/>
              </p:cNvSpPr>
              <p:nvPr/>
            </p:nvSpPr>
            <p:spPr bwMode="auto">
              <a:xfrm flipV="1">
                <a:off x="3059" y="1573"/>
                <a:ext cx="8" cy="3"/>
              </a:xfrm>
              <a:prstGeom prst="line">
                <a:avLst/>
              </a:prstGeom>
              <a:noFill/>
              <a:ln w="11113">
                <a:solidFill>
                  <a:srgbClr val="000000"/>
                </a:solidFill>
                <a:round/>
              </a:ln>
            </p:spPr>
            <p:txBody>
              <a:bodyPr/>
              <a:lstStyle/>
              <a:p>
                <a:endParaRPr lang="zh-CN" altLang="en-US"/>
              </a:p>
            </p:txBody>
          </p:sp>
          <p:sp>
            <p:nvSpPr>
              <p:cNvPr id="215609" name="Line 569"/>
              <p:cNvSpPr>
                <a:spLocks noChangeShapeType="1"/>
              </p:cNvSpPr>
              <p:nvPr/>
            </p:nvSpPr>
            <p:spPr bwMode="auto">
              <a:xfrm flipH="1">
                <a:off x="3073" y="1573"/>
                <a:ext cx="1" cy="41"/>
              </a:xfrm>
              <a:prstGeom prst="line">
                <a:avLst/>
              </a:prstGeom>
              <a:noFill/>
              <a:ln w="11113">
                <a:solidFill>
                  <a:srgbClr val="000000"/>
                </a:solidFill>
                <a:round/>
              </a:ln>
            </p:spPr>
            <p:txBody>
              <a:bodyPr/>
              <a:lstStyle/>
              <a:p>
                <a:endParaRPr lang="zh-CN" altLang="en-US"/>
              </a:p>
            </p:txBody>
          </p:sp>
          <p:sp>
            <p:nvSpPr>
              <p:cNvPr id="215610" name="Line 570"/>
              <p:cNvSpPr>
                <a:spLocks noChangeShapeType="1"/>
              </p:cNvSpPr>
              <p:nvPr/>
            </p:nvSpPr>
            <p:spPr bwMode="auto">
              <a:xfrm flipH="1">
                <a:off x="2505" y="2278"/>
                <a:ext cx="872" cy="464"/>
              </a:xfrm>
              <a:prstGeom prst="line">
                <a:avLst/>
              </a:prstGeom>
              <a:noFill/>
              <a:ln w="0">
                <a:solidFill>
                  <a:srgbClr val="000000"/>
                </a:solidFill>
                <a:prstDash val="sysDashDotDot"/>
                <a:round/>
              </a:ln>
            </p:spPr>
            <p:txBody>
              <a:bodyPr/>
              <a:lstStyle/>
              <a:p>
                <a:endParaRPr lang="zh-CN" altLang="en-US"/>
              </a:p>
            </p:txBody>
          </p:sp>
          <p:sp>
            <p:nvSpPr>
              <p:cNvPr id="215611" name="Line 571"/>
              <p:cNvSpPr>
                <a:spLocks noChangeShapeType="1"/>
              </p:cNvSpPr>
              <p:nvPr/>
            </p:nvSpPr>
            <p:spPr bwMode="auto">
              <a:xfrm flipH="1" flipV="1">
                <a:off x="2963" y="3223"/>
                <a:ext cx="1" cy="1"/>
              </a:xfrm>
              <a:prstGeom prst="line">
                <a:avLst/>
              </a:prstGeom>
              <a:noFill/>
              <a:ln w="11113">
                <a:solidFill>
                  <a:srgbClr val="000000"/>
                </a:solidFill>
                <a:round/>
              </a:ln>
            </p:spPr>
            <p:txBody>
              <a:bodyPr/>
              <a:lstStyle/>
              <a:p>
                <a:endParaRPr lang="zh-CN" altLang="en-US"/>
              </a:p>
            </p:txBody>
          </p:sp>
          <p:sp>
            <p:nvSpPr>
              <p:cNvPr id="215612" name="Freeform 572"/>
              <p:cNvSpPr/>
              <p:nvPr/>
            </p:nvSpPr>
            <p:spPr bwMode="auto">
              <a:xfrm>
                <a:off x="2958" y="3169"/>
                <a:ext cx="10" cy="1"/>
              </a:xfrm>
              <a:custGeom>
                <a:avLst/>
                <a:gdLst/>
                <a:ahLst/>
                <a:cxnLst>
                  <a:cxn ang="0">
                    <a:pos x="30" y="2"/>
                  </a:cxn>
                  <a:cxn ang="0">
                    <a:pos x="13" y="0"/>
                  </a:cxn>
                  <a:cxn ang="0">
                    <a:pos x="0" y="3"/>
                  </a:cxn>
                </a:cxnLst>
                <a:rect l="0" t="0" r="r" b="b"/>
                <a:pathLst>
                  <a:path w="30" h="3">
                    <a:moveTo>
                      <a:pt x="30" y="2"/>
                    </a:moveTo>
                    <a:lnTo>
                      <a:pt x="13" y="0"/>
                    </a:lnTo>
                    <a:lnTo>
                      <a:pt x="0" y="3"/>
                    </a:lnTo>
                  </a:path>
                </a:pathLst>
              </a:custGeom>
              <a:noFill/>
              <a:ln w="11113">
                <a:solidFill>
                  <a:srgbClr val="000000"/>
                </a:solidFill>
                <a:prstDash val="solid"/>
                <a:round/>
              </a:ln>
            </p:spPr>
            <p:txBody>
              <a:bodyPr/>
              <a:lstStyle/>
              <a:p>
                <a:endParaRPr lang="zh-CN" altLang="en-US"/>
              </a:p>
            </p:txBody>
          </p:sp>
          <p:sp>
            <p:nvSpPr>
              <p:cNvPr id="215613" name="Freeform 573"/>
              <p:cNvSpPr/>
              <p:nvPr/>
            </p:nvSpPr>
            <p:spPr bwMode="auto">
              <a:xfrm>
                <a:off x="2958" y="1950"/>
                <a:ext cx="4" cy="5"/>
              </a:xfrm>
              <a:custGeom>
                <a:avLst/>
                <a:gdLst/>
                <a:ahLst/>
                <a:cxnLst>
                  <a:cxn ang="0">
                    <a:pos x="11" y="0"/>
                  </a:cxn>
                  <a:cxn ang="0">
                    <a:pos x="2" y="10"/>
                  </a:cxn>
                  <a:cxn ang="0">
                    <a:pos x="0" y="13"/>
                  </a:cxn>
                </a:cxnLst>
                <a:rect l="0" t="0" r="r" b="b"/>
                <a:pathLst>
                  <a:path w="11" h="13">
                    <a:moveTo>
                      <a:pt x="11" y="0"/>
                    </a:moveTo>
                    <a:lnTo>
                      <a:pt x="2" y="10"/>
                    </a:lnTo>
                    <a:lnTo>
                      <a:pt x="0" y="13"/>
                    </a:lnTo>
                  </a:path>
                </a:pathLst>
              </a:custGeom>
              <a:noFill/>
              <a:ln w="11113">
                <a:solidFill>
                  <a:srgbClr val="000000"/>
                </a:solidFill>
                <a:prstDash val="solid"/>
                <a:round/>
              </a:ln>
            </p:spPr>
            <p:txBody>
              <a:bodyPr/>
              <a:lstStyle/>
              <a:p>
                <a:endParaRPr lang="zh-CN" altLang="en-US"/>
              </a:p>
            </p:txBody>
          </p:sp>
          <p:sp>
            <p:nvSpPr>
              <p:cNvPr id="215614" name="Freeform 574"/>
              <p:cNvSpPr/>
              <p:nvPr/>
            </p:nvSpPr>
            <p:spPr bwMode="auto">
              <a:xfrm>
                <a:off x="2975" y="1939"/>
                <a:ext cx="2" cy="4"/>
              </a:xfrm>
              <a:custGeom>
                <a:avLst/>
                <a:gdLst/>
                <a:ahLst/>
                <a:cxnLst>
                  <a:cxn ang="0">
                    <a:pos x="0" y="13"/>
                  </a:cxn>
                  <a:cxn ang="0">
                    <a:pos x="7" y="6"/>
                  </a:cxn>
                  <a:cxn ang="0">
                    <a:pos x="7" y="0"/>
                  </a:cxn>
                </a:cxnLst>
                <a:rect l="0" t="0" r="r" b="b"/>
                <a:pathLst>
                  <a:path w="7" h="13">
                    <a:moveTo>
                      <a:pt x="0" y="13"/>
                    </a:moveTo>
                    <a:lnTo>
                      <a:pt x="7" y="6"/>
                    </a:lnTo>
                    <a:lnTo>
                      <a:pt x="7" y="0"/>
                    </a:lnTo>
                  </a:path>
                </a:pathLst>
              </a:custGeom>
              <a:noFill/>
              <a:ln w="11113">
                <a:solidFill>
                  <a:srgbClr val="000000"/>
                </a:solidFill>
                <a:prstDash val="solid"/>
                <a:round/>
              </a:ln>
            </p:spPr>
            <p:txBody>
              <a:bodyPr/>
              <a:lstStyle/>
              <a:p>
                <a:endParaRPr lang="zh-CN" altLang="en-US"/>
              </a:p>
            </p:txBody>
          </p:sp>
          <p:sp>
            <p:nvSpPr>
              <p:cNvPr id="215615" name="Freeform 575"/>
              <p:cNvSpPr/>
              <p:nvPr/>
            </p:nvSpPr>
            <p:spPr bwMode="auto">
              <a:xfrm>
                <a:off x="2975" y="1934"/>
                <a:ext cx="3" cy="5"/>
              </a:xfrm>
              <a:custGeom>
                <a:avLst/>
                <a:gdLst/>
                <a:ahLst/>
                <a:cxnLst>
                  <a:cxn ang="0">
                    <a:pos x="9" y="14"/>
                  </a:cxn>
                  <a:cxn ang="0">
                    <a:pos x="8" y="5"/>
                  </a:cxn>
                  <a:cxn ang="0">
                    <a:pos x="0" y="0"/>
                  </a:cxn>
                </a:cxnLst>
                <a:rect l="0" t="0" r="r" b="b"/>
                <a:pathLst>
                  <a:path w="9" h="14">
                    <a:moveTo>
                      <a:pt x="9" y="14"/>
                    </a:moveTo>
                    <a:lnTo>
                      <a:pt x="8" y="5"/>
                    </a:lnTo>
                    <a:lnTo>
                      <a:pt x="0" y="0"/>
                    </a:lnTo>
                  </a:path>
                </a:pathLst>
              </a:custGeom>
              <a:noFill/>
              <a:ln w="11113">
                <a:solidFill>
                  <a:srgbClr val="000000"/>
                </a:solidFill>
                <a:prstDash val="solid"/>
                <a:round/>
              </a:ln>
            </p:spPr>
            <p:txBody>
              <a:bodyPr/>
              <a:lstStyle/>
              <a:p>
                <a:endParaRPr lang="zh-CN" altLang="en-US"/>
              </a:p>
            </p:txBody>
          </p:sp>
          <p:sp>
            <p:nvSpPr>
              <p:cNvPr id="215616" name="Line 576"/>
              <p:cNvSpPr>
                <a:spLocks noChangeShapeType="1"/>
              </p:cNvSpPr>
              <p:nvPr/>
            </p:nvSpPr>
            <p:spPr bwMode="auto">
              <a:xfrm flipH="1">
                <a:off x="2957" y="1958"/>
                <a:ext cx="1" cy="1"/>
              </a:xfrm>
              <a:prstGeom prst="line">
                <a:avLst/>
              </a:prstGeom>
              <a:noFill/>
              <a:ln w="11113">
                <a:solidFill>
                  <a:srgbClr val="000000"/>
                </a:solidFill>
                <a:round/>
              </a:ln>
            </p:spPr>
            <p:txBody>
              <a:bodyPr/>
              <a:lstStyle/>
              <a:p>
                <a:endParaRPr lang="zh-CN" altLang="en-US"/>
              </a:p>
            </p:txBody>
          </p:sp>
          <p:sp>
            <p:nvSpPr>
              <p:cNvPr id="215617" name="Line 577"/>
              <p:cNvSpPr>
                <a:spLocks noChangeShapeType="1"/>
              </p:cNvSpPr>
              <p:nvPr/>
            </p:nvSpPr>
            <p:spPr bwMode="auto">
              <a:xfrm flipH="1">
                <a:off x="2956" y="1960"/>
                <a:ext cx="1" cy="1"/>
              </a:xfrm>
              <a:prstGeom prst="line">
                <a:avLst/>
              </a:prstGeom>
              <a:noFill/>
              <a:ln w="11113">
                <a:solidFill>
                  <a:srgbClr val="000000"/>
                </a:solidFill>
                <a:round/>
              </a:ln>
            </p:spPr>
            <p:txBody>
              <a:bodyPr/>
              <a:lstStyle/>
              <a:p>
                <a:endParaRPr lang="zh-CN" altLang="en-US"/>
              </a:p>
            </p:txBody>
          </p:sp>
          <p:sp>
            <p:nvSpPr>
              <p:cNvPr id="215618" name="Freeform 578"/>
              <p:cNvSpPr/>
              <p:nvPr/>
            </p:nvSpPr>
            <p:spPr bwMode="auto">
              <a:xfrm>
                <a:off x="2630" y="1805"/>
                <a:ext cx="7" cy="1"/>
              </a:xfrm>
              <a:custGeom>
                <a:avLst/>
                <a:gdLst/>
                <a:ahLst/>
                <a:cxnLst>
                  <a:cxn ang="0">
                    <a:pos x="19" y="1"/>
                  </a:cxn>
                  <a:cxn ang="0">
                    <a:pos x="2" y="1"/>
                  </a:cxn>
                  <a:cxn ang="0">
                    <a:pos x="0" y="0"/>
                  </a:cxn>
                </a:cxnLst>
                <a:rect l="0" t="0" r="r" b="b"/>
                <a:pathLst>
                  <a:path w="19" h="1">
                    <a:moveTo>
                      <a:pt x="19" y="1"/>
                    </a:moveTo>
                    <a:lnTo>
                      <a:pt x="2" y="1"/>
                    </a:lnTo>
                    <a:lnTo>
                      <a:pt x="0" y="0"/>
                    </a:lnTo>
                  </a:path>
                </a:pathLst>
              </a:custGeom>
              <a:noFill/>
              <a:ln w="11113">
                <a:solidFill>
                  <a:srgbClr val="000000"/>
                </a:solidFill>
                <a:prstDash val="solid"/>
                <a:round/>
              </a:ln>
            </p:spPr>
            <p:txBody>
              <a:bodyPr/>
              <a:lstStyle/>
              <a:p>
                <a:endParaRPr lang="zh-CN" altLang="en-US"/>
              </a:p>
            </p:txBody>
          </p:sp>
          <p:sp>
            <p:nvSpPr>
              <p:cNvPr id="215619" name="Line 579"/>
              <p:cNvSpPr>
                <a:spLocks noChangeShapeType="1"/>
              </p:cNvSpPr>
              <p:nvPr/>
            </p:nvSpPr>
            <p:spPr bwMode="auto">
              <a:xfrm flipH="1">
                <a:off x="2629" y="1806"/>
                <a:ext cx="1" cy="1"/>
              </a:xfrm>
              <a:prstGeom prst="line">
                <a:avLst/>
              </a:prstGeom>
              <a:noFill/>
              <a:ln w="11113">
                <a:solidFill>
                  <a:srgbClr val="000000"/>
                </a:solidFill>
                <a:round/>
              </a:ln>
            </p:spPr>
            <p:txBody>
              <a:bodyPr/>
              <a:lstStyle/>
              <a:p>
                <a:endParaRPr lang="zh-CN" altLang="en-US"/>
              </a:p>
            </p:txBody>
          </p:sp>
          <p:sp>
            <p:nvSpPr>
              <p:cNvPr id="215620" name="Freeform 580"/>
              <p:cNvSpPr/>
              <p:nvPr/>
            </p:nvSpPr>
            <p:spPr bwMode="auto">
              <a:xfrm>
                <a:off x="2630" y="1805"/>
                <a:ext cx="7" cy="1"/>
              </a:xfrm>
              <a:custGeom>
                <a:avLst/>
                <a:gdLst/>
                <a:ahLst/>
                <a:cxnLst>
                  <a:cxn ang="0">
                    <a:pos x="19" y="1"/>
                  </a:cxn>
                  <a:cxn ang="0">
                    <a:pos x="2" y="1"/>
                  </a:cxn>
                  <a:cxn ang="0">
                    <a:pos x="0" y="0"/>
                  </a:cxn>
                </a:cxnLst>
                <a:rect l="0" t="0" r="r" b="b"/>
                <a:pathLst>
                  <a:path w="19" h="1">
                    <a:moveTo>
                      <a:pt x="19" y="1"/>
                    </a:moveTo>
                    <a:lnTo>
                      <a:pt x="2" y="1"/>
                    </a:lnTo>
                    <a:lnTo>
                      <a:pt x="0" y="0"/>
                    </a:lnTo>
                  </a:path>
                </a:pathLst>
              </a:custGeom>
              <a:noFill/>
              <a:ln w="11113">
                <a:solidFill>
                  <a:srgbClr val="000000"/>
                </a:solidFill>
                <a:prstDash val="solid"/>
                <a:round/>
              </a:ln>
            </p:spPr>
            <p:txBody>
              <a:bodyPr/>
              <a:lstStyle/>
              <a:p>
                <a:endParaRPr lang="zh-CN" altLang="en-US"/>
              </a:p>
            </p:txBody>
          </p:sp>
          <p:sp>
            <p:nvSpPr>
              <p:cNvPr id="215621" name="Freeform 581"/>
              <p:cNvSpPr/>
              <p:nvPr/>
            </p:nvSpPr>
            <p:spPr bwMode="auto">
              <a:xfrm>
                <a:off x="2598" y="1814"/>
                <a:ext cx="13" cy="2"/>
              </a:xfrm>
              <a:custGeom>
                <a:avLst/>
                <a:gdLst/>
                <a:ahLst/>
                <a:cxnLst>
                  <a:cxn ang="0">
                    <a:pos x="0" y="0"/>
                  </a:cxn>
                  <a:cxn ang="0">
                    <a:pos x="22" y="4"/>
                  </a:cxn>
                  <a:cxn ang="0">
                    <a:pos x="36" y="1"/>
                  </a:cxn>
                  <a:cxn ang="0">
                    <a:pos x="39" y="0"/>
                  </a:cxn>
                </a:cxnLst>
                <a:rect l="0" t="0" r="r" b="b"/>
                <a:pathLst>
                  <a:path w="39" h="4">
                    <a:moveTo>
                      <a:pt x="0" y="0"/>
                    </a:moveTo>
                    <a:lnTo>
                      <a:pt x="22" y="4"/>
                    </a:lnTo>
                    <a:lnTo>
                      <a:pt x="36" y="1"/>
                    </a:lnTo>
                    <a:lnTo>
                      <a:pt x="39" y="0"/>
                    </a:lnTo>
                  </a:path>
                </a:pathLst>
              </a:custGeom>
              <a:noFill/>
              <a:ln w="11113">
                <a:solidFill>
                  <a:srgbClr val="000000"/>
                </a:solidFill>
                <a:prstDash val="solid"/>
                <a:round/>
              </a:ln>
            </p:spPr>
            <p:txBody>
              <a:bodyPr/>
              <a:lstStyle/>
              <a:p>
                <a:endParaRPr lang="zh-CN" altLang="en-US"/>
              </a:p>
            </p:txBody>
          </p:sp>
          <p:sp>
            <p:nvSpPr>
              <p:cNvPr id="215622" name="Freeform 582"/>
              <p:cNvSpPr/>
              <p:nvPr/>
            </p:nvSpPr>
            <p:spPr bwMode="auto">
              <a:xfrm>
                <a:off x="3226" y="2290"/>
                <a:ext cx="25" cy="40"/>
              </a:xfrm>
              <a:custGeom>
                <a:avLst/>
                <a:gdLst/>
                <a:ahLst/>
                <a:cxnLst>
                  <a:cxn ang="0">
                    <a:pos x="0" y="121"/>
                  </a:cxn>
                  <a:cxn ang="0">
                    <a:pos x="22" y="119"/>
                  </a:cxn>
                  <a:cxn ang="0">
                    <a:pos x="40" y="114"/>
                  </a:cxn>
                  <a:cxn ang="0">
                    <a:pos x="55" y="104"/>
                  </a:cxn>
                  <a:cxn ang="0">
                    <a:pos x="66" y="87"/>
                  </a:cxn>
                  <a:cxn ang="0">
                    <a:pos x="75" y="65"/>
                  </a:cxn>
                  <a:cxn ang="0">
                    <a:pos x="71" y="46"/>
                  </a:cxn>
                  <a:cxn ang="0">
                    <a:pos x="65" y="30"/>
                  </a:cxn>
                  <a:cxn ang="0">
                    <a:pos x="52" y="16"/>
                  </a:cxn>
                  <a:cxn ang="0">
                    <a:pos x="36" y="4"/>
                  </a:cxn>
                  <a:cxn ang="0">
                    <a:pos x="14" y="0"/>
                  </a:cxn>
                </a:cxnLst>
                <a:rect l="0" t="0" r="r" b="b"/>
                <a:pathLst>
                  <a:path w="75" h="121">
                    <a:moveTo>
                      <a:pt x="0" y="121"/>
                    </a:moveTo>
                    <a:lnTo>
                      <a:pt x="22" y="119"/>
                    </a:lnTo>
                    <a:lnTo>
                      <a:pt x="40" y="114"/>
                    </a:lnTo>
                    <a:lnTo>
                      <a:pt x="55" y="104"/>
                    </a:lnTo>
                    <a:lnTo>
                      <a:pt x="66" y="87"/>
                    </a:lnTo>
                    <a:lnTo>
                      <a:pt x="75" y="65"/>
                    </a:lnTo>
                    <a:lnTo>
                      <a:pt x="71" y="46"/>
                    </a:lnTo>
                    <a:lnTo>
                      <a:pt x="65" y="30"/>
                    </a:lnTo>
                    <a:lnTo>
                      <a:pt x="52" y="16"/>
                    </a:lnTo>
                    <a:lnTo>
                      <a:pt x="36" y="4"/>
                    </a:lnTo>
                    <a:lnTo>
                      <a:pt x="14" y="0"/>
                    </a:lnTo>
                  </a:path>
                </a:pathLst>
              </a:custGeom>
              <a:noFill/>
              <a:ln w="11113">
                <a:solidFill>
                  <a:srgbClr val="000000"/>
                </a:solidFill>
                <a:prstDash val="solid"/>
                <a:round/>
              </a:ln>
            </p:spPr>
            <p:txBody>
              <a:bodyPr/>
              <a:lstStyle/>
              <a:p>
                <a:endParaRPr lang="zh-CN" altLang="en-US"/>
              </a:p>
            </p:txBody>
          </p:sp>
          <p:sp>
            <p:nvSpPr>
              <p:cNvPr id="215623" name="Freeform 583"/>
              <p:cNvSpPr/>
              <p:nvPr/>
            </p:nvSpPr>
            <p:spPr bwMode="auto">
              <a:xfrm>
                <a:off x="2953" y="2030"/>
                <a:ext cx="19" cy="42"/>
              </a:xfrm>
              <a:custGeom>
                <a:avLst/>
                <a:gdLst/>
                <a:ahLst/>
                <a:cxnLst>
                  <a:cxn ang="0">
                    <a:pos x="56" y="0"/>
                  </a:cxn>
                  <a:cxn ang="0">
                    <a:pos x="36" y="9"/>
                  </a:cxn>
                  <a:cxn ang="0">
                    <a:pos x="18" y="24"/>
                  </a:cxn>
                  <a:cxn ang="0">
                    <a:pos x="5" y="43"/>
                  </a:cxn>
                  <a:cxn ang="0">
                    <a:pos x="0" y="68"/>
                  </a:cxn>
                  <a:cxn ang="0">
                    <a:pos x="2" y="91"/>
                  </a:cxn>
                  <a:cxn ang="0">
                    <a:pos x="9" y="109"/>
                  </a:cxn>
                  <a:cxn ang="0">
                    <a:pos x="23" y="126"/>
                  </a:cxn>
                  <a:cxn ang="0">
                    <a:pos x="26" y="126"/>
                  </a:cxn>
                </a:cxnLst>
                <a:rect l="0" t="0" r="r" b="b"/>
                <a:pathLst>
                  <a:path w="56" h="126">
                    <a:moveTo>
                      <a:pt x="56" y="0"/>
                    </a:moveTo>
                    <a:lnTo>
                      <a:pt x="36" y="9"/>
                    </a:lnTo>
                    <a:lnTo>
                      <a:pt x="18" y="24"/>
                    </a:lnTo>
                    <a:lnTo>
                      <a:pt x="5" y="43"/>
                    </a:lnTo>
                    <a:lnTo>
                      <a:pt x="0" y="68"/>
                    </a:lnTo>
                    <a:lnTo>
                      <a:pt x="2" y="91"/>
                    </a:lnTo>
                    <a:lnTo>
                      <a:pt x="9" y="109"/>
                    </a:lnTo>
                    <a:lnTo>
                      <a:pt x="23" y="126"/>
                    </a:lnTo>
                    <a:lnTo>
                      <a:pt x="26" y="126"/>
                    </a:lnTo>
                  </a:path>
                </a:pathLst>
              </a:custGeom>
              <a:noFill/>
              <a:ln w="11113">
                <a:solidFill>
                  <a:srgbClr val="000000"/>
                </a:solidFill>
                <a:prstDash val="solid"/>
                <a:round/>
              </a:ln>
            </p:spPr>
            <p:txBody>
              <a:bodyPr/>
              <a:lstStyle/>
              <a:p>
                <a:endParaRPr lang="zh-CN" altLang="en-US"/>
              </a:p>
            </p:txBody>
          </p:sp>
          <p:sp>
            <p:nvSpPr>
              <p:cNvPr id="215624" name="Freeform 584"/>
              <p:cNvSpPr/>
              <p:nvPr/>
            </p:nvSpPr>
            <p:spPr bwMode="auto">
              <a:xfrm>
                <a:off x="2910" y="2015"/>
                <a:ext cx="18" cy="42"/>
              </a:xfrm>
              <a:custGeom>
                <a:avLst/>
                <a:gdLst/>
                <a:ahLst/>
                <a:cxnLst>
                  <a:cxn ang="0">
                    <a:pos x="55" y="0"/>
                  </a:cxn>
                  <a:cxn ang="0">
                    <a:pos x="35" y="9"/>
                  </a:cxn>
                  <a:cxn ang="0">
                    <a:pos x="17" y="23"/>
                  </a:cxn>
                  <a:cxn ang="0">
                    <a:pos x="6" y="43"/>
                  </a:cxn>
                  <a:cxn ang="0">
                    <a:pos x="0" y="68"/>
                  </a:cxn>
                  <a:cxn ang="0">
                    <a:pos x="0" y="91"/>
                  </a:cxn>
                  <a:cxn ang="0">
                    <a:pos x="9" y="110"/>
                  </a:cxn>
                  <a:cxn ang="0">
                    <a:pos x="22" y="126"/>
                  </a:cxn>
                  <a:cxn ang="0">
                    <a:pos x="25" y="126"/>
                  </a:cxn>
                </a:cxnLst>
                <a:rect l="0" t="0" r="r" b="b"/>
                <a:pathLst>
                  <a:path w="55" h="126">
                    <a:moveTo>
                      <a:pt x="55" y="0"/>
                    </a:moveTo>
                    <a:lnTo>
                      <a:pt x="35" y="9"/>
                    </a:lnTo>
                    <a:lnTo>
                      <a:pt x="17" y="23"/>
                    </a:lnTo>
                    <a:lnTo>
                      <a:pt x="6" y="43"/>
                    </a:lnTo>
                    <a:lnTo>
                      <a:pt x="0" y="68"/>
                    </a:lnTo>
                    <a:lnTo>
                      <a:pt x="0" y="91"/>
                    </a:lnTo>
                    <a:lnTo>
                      <a:pt x="9" y="110"/>
                    </a:lnTo>
                    <a:lnTo>
                      <a:pt x="22" y="126"/>
                    </a:lnTo>
                    <a:lnTo>
                      <a:pt x="25" y="126"/>
                    </a:lnTo>
                  </a:path>
                </a:pathLst>
              </a:custGeom>
              <a:noFill/>
              <a:ln w="11113">
                <a:solidFill>
                  <a:srgbClr val="000000"/>
                </a:solidFill>
                <a:prstDash val="solid"/>
                <a:round/>
              </a:ln>
            </p:spPr>
            <p:txBody>
              <a:bodyPr/>
              <a:lstStyle/>
              <a:p>
                <a:endParaRPr lang="zh-CN" altLang="en-US"/>
              </a:p>
            </p:txBody>
          </p:sp>
          <p:sp>
            <p:nvSpPr>
              <p:cNvPr id="215625" name="Freeform 585"/>
              <p:cNvSpPr/>
              <p:nvPr/>
            </p:nvSpPr>
            <p:spPr bwMode="auto">
              <a:xfrm>
                <a:off x="2867" y="1999"/>
                <a:ext cx="19" cy="42"/>
              </a:xfrm>
              <a:custGeom>
                <a:avLst/>
                <a:gdLst/>
                <a:ahLst/>
                <a:cxnLst>
                  <a:cxn ang="0">
                    <a:pos x="55" y="0"/>
                  </a:cxn>
                  <a:cxn ang="0">
                    <a:pos x="34" y="9"/>
                  </a:cxn>
                  <a:cxn ang="0">
                    <a:pos x="18" y="22"/>
                  </a:cxn>
                  <a:cxn ang="0">
                    <a:pos x="5" y="43"/>
                  </a:cxn>
                  <a:cxn ang="0">
                    <a:pos x="0" y="67"/>
                  </a:cxn>
                  <a:cxn ang="0">
                    <a:pos x="0" y="90"/>
                  </a:cxn>
                  <a:cxn ang="0">
                    <a:pos x="9" y="108"/>
                  </a:cxn>
                  <a:cxn ang="0">
                    <a:pos x="23" y="125"/>
                  </a:cxn>
                  <a:cxn ang="0">
                    <a:pos x="25" y="127"/>
                  </a:cxn>
                </a:cxnLst>
                <a:rect l="0" t="0" r="r" b="b"/>
                <a:pathLst>
                  <a:path w="55" h="127">
                    <a:moveTo>
                      <a:pt x="55" y="0"/>
                    </a:moveTo>
                    <a:lnTo>
                      <a:pt x="34" y="9"/>
                    </a:lnTo>
                    <a:lnTo>
                      <a:pt x="18" y="22"/>
                    </a:lnTo>
                    <a:lnTo>
                      <a:pt x="5" y="43"/>
                    </a:lnTo>
                    <a:lnTo>
                      <a:pt x="0" y="67"/>
                    </a:lnTo>
                    <a:lnTo>
                      <a:pt x="0" y="90"/>
                    </a:lnTo>
                    <a:lnTo>
                      <a:pt x="9" y="108"/>
                    </a:lnTo>
                    <a:lnTo>
                      <a:pt x="23" y="125"/>
                    </a:lnTo>
                    <a:lnTo>
                      <a:pt x="25" y="127"/>
                    </a:lnTo>
                  </a:path>
                </a:pathLst>
              </a:custGeom>
              <a:noFill/>
              <a:ln w="11113">
                <a:solidFill>
                  <a:srgbClr val="000000"/>
                </a:solidFill>
                <a:prstDash val="solid"/>
                <a:round/>
              </a:ln>
            </p:spPr>
            <p:txBody>
              <a:bodyPr/>
              <a:lstStyle/>
              <a:p>
                <a:endParaRPr lang="zh-CN" altLang="en-US"/>
              </a:p>
            </p:txBody>
          </p:sp>
          <p:sp>
            <p:nvSpPr>
              <p:cNvPr id="215626" name="Freeform 586"/>
              <p:cNvSpPr/>
              <p:nvPr/>
            </p:nvSpPr>
            <p:spPr bwMode="auto">
              <a:xfrm>
                <a:off x="2824" y="1983"/>
                <a:ext cx="19" cy="42"/>
              </a:xfrm>
              <a:custGeom>
                <a:avLst/>
                <a:gdLst/>
                <a:ahLst/>
                <a:cxnLst>
                  <a:cxn ang="0">
                    <a:pos x="57" y="0"/>
                  </a:cxn>
                  <a:cxn ang="0">
                    <a:pos x="36" y="9"/>
                  </a:cxn>
                  <a:cxn ang="0">
                    <a:pos x="19" y="23"/>
                  </a:cxn>
                  <a:cxn ang="0">
                    <a:pos x="6" y="43"/>
                  </a:cxn>
                  <a:cxn ang="0">
                    <a:pos x="0" y="68"/>
                  </a:cxn>
                  <a:cxn ang="0">
                    <a:pos x="3" y="90"/>
                  </a:cxn>
                  <a:cxn ang="0">
                    <a:pos x="10" y="109"/>
                  </a:cxn>
                  <a:cxn ang="0">
                    <a:pos x="25" y="126"/>
                  </a:cxn>
                  <a:cxn ang="0">
                    <a:pos x="26" y="126"/>
                  </a:cxn>
                </a:cxnLst>
                <a:rect l="0" t="0" r="r" b="b"/>
                <a:pathLst>
                  <a:path w="57" h="126">
                    <a:moveTo>
                      <a:pt x="57" y="0"/>
                    </a:moveTo>
                    <a:lnTo>
                      <a:pt x="36" y="9"/>
                    </a:lnTo>
                    <a:lnTo>
                      <a:pt x="19" y="23"/>
                    </a:lnTo>
                    <a:lnTo>
                      <a:pt x="6" y="43"/>
                    </a:lnTo>
                    <a:lnTo>
                      <a:pt x="0" y="68"/>
                    </a:lnTo>
                    <a:lnTo>
                      <a:pt x="3" y="90"/>
                    </a:lnTo>
                    <a:lnTo>
                      <a:pt x="10" y="109"/>
                    </a:lnTo>
                    <a:lnTo>
                      <a:pt x="25" y="126"/>
                    </a:lnTo>
                    <a:lnTo>
                      <a:pt x="26" y="126"/>
                    </a:lnTo>
                  </a:path>
                </a:pathLst>
              </a:custGeom>
              <a:noFill/>
              <a:ln w="11113">
                <a:solidFill>
                  <a:srgbClr val="000000"/>
                </a:solidFill>
                <a:prstDash val="solid"/>
                <a:round/>
              </a:ln>
            </p:spPr>
            <p:txBody>
              <a:bodyPr/>
              <a:lstStyle/>
              <a:p>
                <a:endParaRPr lang="zh-CN" altLang="en-US"/>
              </a:p>
            </p:txBody>
          </p:sp>
          <p:sp>
            <p:nvSpPr>
              <p:cNvPr id="215627" name="Freeform 587"/>
              <p:cNvSpPr/>
              <p:nvPr/>
            </p:nvSpPr>
            <p:spPr bwMode="auto">
              <a:xfrm>
                <a:off x="2781" y="1967"/>
                <a:ext cx="19" cy="42"/>
              </a:xfrm>
              <a:custGeom>
                <a:avLst/>
                <a:gdLst/>
                <a:ahLst/>
                <a:cxnLst>
                  <a:cxn ang="0">
                    <a:pos x="56" y="0"/>
                  </a:cxn>
                  <a:cxn ang="0">
                    <a:pos x="35" y="9"/>
                  </a:cxn>
                  <a:cxn ang="0">
                    <a:pos x="19" y="22"/>
                  </a:cxn>
                  <a:cxn ang="0">
                    <a:pos x="7" y="43"/>
                  </a:cxn>
                  <a:cxn ang="0">
                    <a:pos x="0" y="68"/>
                  </a:cxn>
                  <a:cxn ang="0">
                    <a:pos x="2" y="90"/>
                  </a:cxn>
                  <a:cxn ang="0">
                    <a:pos x="9" y="110"/>
                  </a:cxn>
                  <a:cxn ang="0">
                    <a:pos x="23" y="126"/>
                  </a:cxn>
                  <a:cxn ang="0">
                    <a:pos x="26" y="127"/>
                  </a:cxn>
                </a:cxnLst>
                <a:rect l="0" t="0" r="r" b="b"/>
                <a:pathLst>
                  <a:path w="56" h="127">
                    <a:moveTo>
                      <a:pt x="56" y="0"/>
                    </a:moveTo>
                    <a:lnTo>
                      <a:pt x="35" y="9"/>
                    </a:lnTo>
                    <a:lnTo>
                      <a:pt x="19" y="22"/>
                    </a:lnTo>
                    <a:lnTo>
                      <a:pt x="7" y="43"/>
                    </a:lnTo>
                    <a:lnTo>
                      <a:pt x="0" y="68"/>
                    </a:lnTo>
                    <a:lnTo>
                      <a:pt x="2" y="90"/>
                    </a:lnTo>
                    <a:lnTo>
                      <a:pt x="9" y="110"/>
                    </a:lnTo>
                    <a:lnTo>
                      <a:pt x="23" y="126"/>
                    </a:lnTo>
                    <a:lnTo>
                      <a:pt x="26" y="127"/>
                    </a:lnTo>
                  </a:path>
                </a:pathLst>
              </a:custGeom>
              <a:noFill/>
              <a:ln w="11113">
                <a:solidFill>
                  <a:srgbClr val="000000"/>
                </a:solidFill>
                <a:prstDash val="solid"/>
                <a:round/>
              </a:ln>
            </p:spPr>
            <p:txBody>
              <a:bodyPr/>
              <a:lstStyle/>
              <a:p>
                <a:endParaRPr lang="zh-CN" altLang="en-US"/>
              </a:p>
            </p:txBody>
          </p:sp>
          <p:sp>
            <p:nvSpPr>
              <p:cNvPr id="215628" name="Freeform 588"/>
              <p:cNvSpPr/>
              <p:nvPr/>
            </p:nvSpPr>
            <p:spPr bwMode="auto">
              <a:xfrm>
                <a:off x="2741" y="1951"/>
                <a:ext cx="19" cy="42"/>
              </a:xfrm>
              <a:custGeom>
                <a:avLst/>
                <a:gdLst/>
                <a:ahLst/>
                <a:cxnLst>
                  <a:cxn ang="0">
                    <a:pos x="57" y="0"/>
                  </a:cxn>
                  <a:cxn ang="0">
                    <a:pos x="37" y="9"/>
                  </a:cxn>
                  <a:cxn ang="0">
                    <a:pos x="19" y="23"/>
                  </a:cxn>
                  <a:cxn ang="0">
                    <a:pos x="8" y="44"/>
                  </a:cxn>
                  <a:cxn ang="0">
                    <a:pos x="0" y="69"/>
                  </a:cxn>
                  <a:cxn ang="0">
                    <a:pos x="3" y="91"/>
                  </a:cxn>
                  <a:cxn ang="0">
                    <a:pos x="10" y="110"/>
                  </a:cxn>
                  <a:cxn ang="0">
                    <a:pos x="24" y="126"/>
                  </a:cxn>
                  <a:cxn ang="0">
                    <a:pos x="27" y="126"/>
                  </a:cxn>
                </a:cxnLst>
                <a:rect l="0" t="0" r="r" b="b"/>
                <a:pathLst>
                  <a:path w="57" h="126">
                    <a:moveTo>
                      <a:pt x="57" y="0"/>
                    </a:moveTo>
                    <a:lnTo>
                      <a:pt x="37" y="9"/>
                    </a:lnTo>
                    <a:lnTo>
                      <a:pt x="19" y="23"/>
                    </a:lnTo>
                    <a:lnTo>
                      <a:pt x="8" y="44"/>
                    </a:lnTo>
                    <a:lnTo>
                      <a:pt x="0" y="69"/>
                    </a:lnTo>
                    <a:lnTo>
                      <a:pt x="3" y="91"/>
                    </a:lnTo>
                    <a:lnTo>
                      <a:pt x="10" y="110"/>
                    </a:lnTo>
                    <a:lnTo>
                      <a:pt x="24" y="126"/>
                    </a:lnTo>
                    <a:lnTo>
                      <a:pt x="27" y="126"/>
                    </a:lnTo>
                  </a:path>
                </a:pathLst>
              </a:custGeom>
              <a:noFill/>
              <a:ln w="11113">
                <a:solidFill>
                  <a:srgbClr val="000000"/>
                </a:solidFill>
                <a:prstDash val="solid"/>
                <a:round/>
              </a:ln>
            </p:spPr>
            <p:txBody>
              <a:bodyPr/>
              <a:lstStyle/>
              <a:p>
                <a:endParaRPr lang="zh-CN" altLang="en-US"/>
              </a:p>
            </p:txBody>
          </p:sp>
          <p:sp>
            <p:nvSpPr>
              <p:cNvPr id="215629" name="Freeform 589"/>
              <p:cNvSpPr/>
              <p:nvPr/>
            </p:nvSpPr>
            <p:spPr bwMode="auto">
              <a:xfrm>
                <a:off x="2702" y="1937"/>
                <a:ext cx="19" cy="42"/>
              </a:xfrm>
              <a:custGeom>
                <a:avLst/>
                <a:gdLst/>
                <a:ahLst/>
                <a:cxnLst>
                  <a:cxn ang="0">
                    <a:pos x="55" y="0"/>
                  </a:cxn>
                  <a:cxn ang="0">
                    <a:pos x="35" y="9"/>
                  </a:cxn>
                  <a:cxn ang="0">
                    <a:pos x="17" y="23"/>
                  </a:cxn>
                  <a:cxn ang="0">
                    <a:pos x="6" y="43"/>
                  </a:cxn>
                  <a:cxn ang="0">
                    <a:pos x="0" y="68"/>
                  </a:cxn>
                  <a:cxn ang="0">
                    <a:pos x="1" y="91"/>
                  </a:cxn>
                  <a:cxn ang="0">
                    <a:pos x="9" y="110"/>
                  </a:cxn>
                  <a:cxn ang="0">
                    <a:pos x="23" y="127"/>
                  </a:cxn>
                  <a:cxn ang="0">
                    <a:pos x="25" y="126"/>
                  </a:cxn>
                </a:cxnLst>
                <a:rect l="0" t="0" r="r" b="b"/>
                <a:pathLst>
                  <a:path w="55" h="127">
                    <a:moveTo>
                      <a:pt x="55" y="0"/>
                    </a:moveTo>
                    <a:lnTo>
                      <a:pt x="35" y="9"/>
                    </a:lnTo>
                    <a:lnTo>
                      <a:pt x="17" y="23"/>
                    </a:lnTo>
                    <a:lnTo>
                      <a:pt x="6" y="43"/>
                    </a:lnTo>
                    <a:lnTo>
                      <a:pt x="0" y="68"/>
                    </a:lnTo>
                    <a:lnTo>
                      <a:pt x="1" y="91"/>
                    </a:lnTo>
                    <a:lnTo>
                      <a:pt x="9" y="110"/>
                    </a:lnTo>
                    <a:lnTo>
                      <a:pt x="23" y="127"/>
                    </a:lnTo>
                    <a:lnTo>
                      <a:pt x="25" y="126"/>
                    </a:lnTo>
                  </a:path>
                </a:pathLst>
              </a:custGeom>
              <a:noFill/>
              <a:ln w="11113">
                <a:solidFill>
                  <a:srgbClr val="000000"/>
                </a:solidFill>
                <a:prstDash val="solid"/>
                <a:round/>
              </a:ln>
            </p:spPr>
            <p:txBody>
              <a:bodyPr/>
              <a:lstStyle/>
              <a:p>
                <a:endParaRPr lang="zh-CN" altLang="en-US"/>
              </a:p>
            </p:txBody>
          </p:sp>
          <p:sp>
            <p:nvSpPr>
              <p:cNvPr id="215630" name="Freeform 590"/>
              <p:cNvSpPr/>
              <p:nvPr/>
            </p:nvSpPr>
            <p:spPr bwMode="auto">
              <a:xfrm>
                <a:off x="2659" y="1920"/>
                <a:ext cx="19" cy="42"/>
              </a:xfrm>
              <a:custGeom>
                <a:avLst/>
                <a:gdLst/>
                <a:ahLst/>
                <a:cxnLst>
                  <a:cxn ang="0">
                    <a:pos x="55" y="0"/>
                  </a:cxn>
                  <a:cxn ang="0">
                    <a:pos x="34" y="9"/>
                  </a:cxn>
                  <a:cxn ang="0">
                    <a:pos x="18" y="22"/>
                  </a:cxn>
                  <a:cxn ang="0">
                    <a:pos x="6" y="43"/>
                  </a:cxn>
                  <a:cxn ang="0">
                    <a:pos x="0" y="68"/>
                  </a:cxn>
                  <a:cxn ang="0">
                    <a:pos x="0" y="90"/>
                  </a:cxn>
                  <a:cxn ang="0">
                    <a:pos x="8" y="110"/>
                  </a:cxn>
                  <a:cxn ang="0">
                    <a:pos x="22" y="125"/>
                  </a:cxn>
                  <a:cxn ang="0">
                    <a:pos x="25" y="127"/>
                  </a:cxn>
                </a:cxnLst>
                <a:rect l="0" t="0" r="r" b="b"/>
                <a:pathLst>
                  <a:path w="55" h="127">
                    <a:moveTo>
                      <a:pt x="55" y="0"/>
                    </a:moveTo>
                    <a:lnTo>
                      <a:pt x="34" y="9"/>
                    </a:lnTo>
                    <a:lnTo>
                      <a:pt x="18" y="22"/>
                    </a:lnTo>
                    <a:lnTo>
                      <a:pt x="6" y="43"/>
                    </a:lnTo>
                    <a:lnTo>
                      <a:pt x="0" y="68"/>
                    </a:lnTo>
                    <a:lnTo>
                      <a:pt x="0" y="90"/>
                    </a:lnTo>
                    <a:lnTo>
                      <a:pt x="8" y="110"/>
                    </a:lnTo>
                    <a:lnTo>
                      <a:pt x="22" y="125"/>
                    </a:lnTo>
                    <a:lnTo>
                      <a:pt x="25" y="127"/>
                    </a:lnTo>
                  </a:path>
                </a:pathLst>
              </a:custGeom>
              <a:noFill/>
              <a:ln w="11113">
                <a:solidFill>
                  <a:srgbClr val="000000"/>
                </a:solidFill>
                <a:prstDash val="solid"/>
                <a:round/>
              </a:ln>
            </p:spPr>
            <p:txBody>
              <a:bodyPr/>
              <a:lstStyle/>
              <a:p>
                <a:endParaRPr lang="zh-CN" altLang="en-US"/>
              </a:p>
            </p:txBody>
          </p:sp>
          <p:sp>
            <p:nvSpPr>
              <p:cNvPr id="215631" name="Freeform 591"/>
              <p:cNvSpPr/>
              <p:nvPr/>
            </p:nvSpPr>
            <p:spPr bwMode="auto">
              <a:xfrm>
                <a:off x="2668" y="2904"/>
                <a:ext cx="36" cy="30"/>
              </a:xfrm>
              <a:custGeom>
                <a:avLst/>
                <a:gdLst/>
                <a:ahLst/>
                <a:cxnLst>
                  <a:cxn ang="0">
                    <a:pos x="106" y="5"/>
                  </a:cxn>
                  <a:cxn ang="0">
                    <a:pos x="78" y="0"/>
                  </a:cxn>
                  <a:cxn ang="0">
                    <a:pos x="55" y="5"/>
                  </a:cxn>
                  <a:cxn ang="0">
                    <a:pos x="35" y="13"/>
                  </a:cxn>
                  <a:cxn ang="0">
                    <a:pos x="20" y="30"/>
                  </a:cxn>
                  <a:cxn ang="0">
                    <a:pos x="7" y="47"/>
                  </a:cxn>
                  <a:cxn ang="0">
                    <a:pos x="0" y="74"/>
                  </a:cxn>
                  <a:cxn ang="0">
                    <a:pos x="1" y="90"/>
                  </a:cxn>
                </a:cxnLst>
                <a:rect l="0" t="0" r="r" b="b"/>
                <a:pathLst>
                  <a:path w="106" h="90">
                    <a:moveTo>
                      <a:pt x="106" y="5"/>
                    </a:moveTo>
                    <a:lnTo>
                      <a:pt x="78" y="0"/>
                    </a:lnTo>
                    <a:lnTo>
                      <a:pt x="55" y="5"/>
                    </a:lnTo>
                    <a:lnTo>
                      <a:pt x="35" y="13"/>
                    </a:lnTo>
                    <a:lnTo>
                      <a:pt x="20" y="30"/>
                    </a:lnTo>
                    <a:lnTo>
                      <a:pt x="7" y="47"/>
                    </a:lnTo>
                    <a:lnTo>
                      <a:pt x="0" y="74"/>
                    </a:lnTo>
                    <a:lnTo>
                      <a:pt x="1" y="90"/>
                    </a:lnTo>
                  </a:path>
                </a:pathLst>
              </a:custGeom>
              <a:noFill/>
              <a:ln w="0">
                <a:solidFill>
                  <a:srgbClr val="000000"/>
                </a:solidFill>
                <a:prstDash val="sysDash"/>
                <a:round/>
              </a:ln>
            </p:spPr>
            <p:txBody>
              <a:bodyPr/>
              <a:lstStyle/>
              <a:p>
                <a:endParaRPr lang="zh-CN" altLang="en-US"/>
              </a:p>
            </p:txBody>
          </p:sp>
          <p:sp>
            <p:nvSpPr>
              <p:cNvPr id="215632" name="Freeform 592"/>
              <p:cNvSpPr/>
              <p:nvPr/>
            </p:nvSpPr>
            <p:spPr bwMode="auto">
              <a:xfrm>
                <a:off x="2705" y="2932"/>
                <a:ext cx="35" cy="30"/>
              </a:xfrm>
              <a:custGeom>
                <a:avLst/>
                <a:gdLst/>
                <a:ahLst/>
                <a:cxnLst>
                  <a:cxn ang="0">
                    <a:pos x="105" y="5"/>
                  </a:cxn>
                  <a:cxn ang="0">
                    <a:pos x="76" y="0"/>
                  </a:cxn>
                  <a:cxn ang="0">
                    <a:pos x="54" y="5"/>
                  </a:cxn>
                  <a:cxn ang="0">
                    <a:pos x="34" y="13"/>
                  </a:cxn>
                  <a:cxn ang="0">
                    <a:pos x="19" y="28"/>
                  </a:cxn>
                  <a:cxn ang="0">
                    <a:pos x="6" y="47"/>
                  </a:cxn>
                  <a:cxn ang="0">
                    <a:pos x="0" y="74"/>
                  </a:cxn>
                  <a:cxn ang="0">
                    <a:pos x="1" y="91"/>
                  </a:cxn>
                </a:cxnLst>
                <a:rect l="0" t="0" r="r" b="b"/>
                <a:pathLst>
                  <a:path w="105" h="91">
                    <a:moveTo>
                      <a:pt x="105" y="5"/>
                    </a:moveTo>
                    <a:lnTo>
                      <a:pt x="76" y="0"/>
                    </a:lnTo>
                    <a:lnTo>
                      <a:pt x="54" y="5"/>
                    </a:lnTo>
                    <a:lnTo>
                      <a:pt x="34" y="13"/>
                    </a:lnTo>
                    <a:lnTo>
                      <a:pt x="19" y="28"/>
                    </a:lnTo>
                    <a:lnTo>
                      <a:pt x="6" y="47"/>
                    </a:lnTo>
                    <a:lnTo>
                      <a:pt x="0" y="74"/>
                    </a:lnTo>
                    <a:lnTo>
                      <a:pt x="1" y="91"/>
                    </a:lnTo>
                  </a:path>
                </a:pathLst>
              </a:custGeom>
              <a:noFill/>
              <a:ln w="0">
                <a:solidFill>
                  <a:srgbClr val="000000"/>
                </a:solidFill>
                <a:prstDash val="sysDash"/>
                <a:round/>
              </a:ln>
            </p:spPr>
            <p:txBody>
              <a:bodyPr/>
              <a:lstStyle/>
              <a:p>
                <a:endParaRPr lang="zh-CN" altLang="en-US"/>
              </a:p>
            </p:txBody>
          </p:sp>
          <p:sp>
            <p:nvSpPr>
              <p:cNvPr id="215633" name="Freeform 593"/>
              <p:cNvSpPr/>
              <p:nvPr/>
            </p:nvSpPr>
            <p:spPr bwMode="auto">
              <a:xfrm>
                <a:off x="2738" y="2957"/>
                <a:ext cx="35" cy="29"/>
              </a:xfrm>
              <a:custGeom>
                <a:avLst/>
                <a:gdLst/>
                <a:ahLst/>
                <a:cxnLst>
                  <a:cxn ang="0">
                    <a:pos x="107" y="4"/>
                  </a:cxn>
                  <a:cxn ang="0">
                    <a:pos x="78" y="0"/>
                  </a:cxn>
                  <a:cxn ang="0">
                    <a:pos x="55" y="3"/>
                  </a:cxn>
                  <a:cxn ang="0">
                    <a:pos x="35" y="13"/>
                  </a:cxn>
                  <a:cxn ang="0">
                    <a:pos x="20" y="28"/>
                  </a:cxn>
                  <a:cxn ang="0">
                    <a:pos x="7" y="46"/>
                  </a:cxn>
                  <a:cxn ang="0">
                    <a:pos x="0" y="72"/>
                  </a:cxn>
                  <a:cxn ang="0">
                    <a:pos x="1" y="89"/>
                  </a:cxn>
                </a:cxnLst>
                <a:rect l="0" t="0" r="r" b="b"/>
                <a:pathLst>
                  <a:path w="107" h="89">
                    <a:moveTo>
                      <a:pt x="107" y="4"/>
                    </a:moveTo>
                    <a:lnTo>
                      <a:pt x="78" y="0"/>
                    </a:lnTo>
                    <a:lnTo>
                      <a:pt x="55" y="3"/>
                    </a:lnTo>
                    <a:lnTo>
                      <a:pt x="35" y="13"/>
                    </a:lnTo>
                    <a:lnTo>
                      <a:pt x="20" y="28"/>
                    </a:lnTo>
                    <a:lnTo>
                      <a:pt x="7" y="46"/>
                    </a:lnTo>
                    <a:lnTo>
                      <a:pt x="0" y="72"/>
                    </a:lnTo>
                    <a:lnTo>
                      <a:pt x="1" y="89"/>
                    </a:lnTo>
                  </a:path>
                </a:pathLst>
              </a:custGeom>
              <a:noFill/>
              <a:ln w="0">
                <a:solidFill>
                  <a:srgbClr val="000000"/>
                </a:solidFill>
                <a:prstDash val="sysDash"/>
                <a:round/>
              </a:ln>
            </p:spPr>
            <p:txBody>
              <a:bodyPr/>
              <a:lstStyle/>
              <a:p>
                <a:endParaRPr lang="zh-CN" altLang="en-US"/>
              </a:p>
            </p:txBody>
          </p:sp>
          <p:sp>
            <p:nvSpPr>
              <p:cNvPr id="215634" name="Freeform 594"/>
              <p:cNvSpPr/>
              <p:nvPr/>
            </p:nvSpPr>
            <p:spPr bwMode="auto">
              <a:xfrm>
                <a:off x="2770" y="2986"/>
                <a:ext cx="35" cy="29"/>
              </a:xfrm>
              <a:custGeom>
                <a:avLst/>
                <a:gdLst/>
                <a:ahLst/>
                <a:cxnLst>
                  <a:cxn ang="0">
                    <a:pos x="105" y="4"/>
                  </a:cxn>
                  <a:cxn ang="0">
                    <a:pos x="77" y="0"/>
                  </a:cxn>
                  <a:cxn ang="0">
                    <a:pos x="54" y="4"/>
                  </a:cxn>
                  <a:cxn ang="0">
                    <a:pos x="34" y="13"/>
                  </a:cxn>
                  <a:cxn ang="0">
                    <a:pos x="19" y="28"/>
                  </a:cxn>
                  <a:cxn ang="0">
                    <a:pos x="5" y="46"/>
                  </a:cxn>
                  <a:cxn ang="0">
                    <a:pos x="0" y="73"/>
                  </a:cxn>
                  <a:cxn ang="0">
                    <a:pos x="0" y="89"/>
                  </a:cxn>
                </a:cxnLst>
                <a:rect l="0" t="0" r="r" b="b"/>
                <a:pathLst>
                  <a:path w="105" h="89">
                    <a:moveTo>
                      <a:pt x="105" y="4"/>
                    </a:moveTo>
                    <a:lnTo>
                      <a:pt x="77" y="0"/>
                    </a:lnTo>
                    <a:lnTo>
                      <a:pt x="54" y="4"/>
                    </a:lnTo>
                    <a:lnTo>
                      <a:pt x="34" y="13"/>
                    </a:lnTo>
                    <a:lnTo>
                      <a:pt x="19" y="28"/>
                    </a:lnTo>
                    <a:lnTo>
                      <a:pt x="5" y="46"/>
                    </a:lnTo>
                    <a:lnTo>
                      <a:pt x="0" y="73"/>
                    </a:lnTo>
                    <a:lnTo>
                      <a:pt x="0" y="89"/>
                    </a:lnTo>
                  </a:path>
                </a:pathLst>
              </a:custGeom>
              <a:noFill/>
              <a:ln w="0">
                <a:solidFill>
                  <a:srgbClr val="000000"/>
                </a:solidFill>
                <a:prstDash val="sysDash"/>
                <a:round/>
              </a:ln>
            </p:spPr>
            <p:txBody>
              <a:bodyPr/>
              <a:lstStyle/>
              <a:p>
                <a:endParaRPr lang="zh-CN" altLang="en-US"/>
              </a:p>
            </p:txBody>
          </p:sp>
          <p:sp>
            <p:nvSpPr>
              <p:cNvPr id="215635" name="Freeform 595"/>
              <p:cNvSpPr/>
              <p:nvPr/>
            </p:nvSpPr>
            <p:spPr bwMode="auto">
              <a:xfrm>
                <a:off x="2804" y="3013"/>
                <a:ext cx="35" cy="30"/>
              </a:xfrm>
              <a:custGeom>
                <a:avLst/>
                <a:gdLst/>
                <a:ahLst/>
                <a:cxnLst>
                  <a:cxn ang="0">
                    <a:pos x="106" y="4"/>
                  </a:cxn>
                  <a:cxn ang="0">
                    <a:pos x="78" y="0"/>
                  </a:cxn>
                  <a:cxn ang="0">
                    <a:pos x="54" y="4"/>
                  </a:cxn>
                  <a:cxn ang="0">
                    <a:pos x="36" y="14"/>
                  </a:cxn>
                  <a:cxn ang="0">
                    <a:pos x="20" y="29"/>
                  </a:cxn>
                  <a:cxn ang="0">
                    <a:pos x="6" y="47"/>
                  </a:cxn>
                  <a:cxn ang="0">
                    <a:pos x="0" y="73"/>
                  </a:cxn>
                  <a:cxn ang="0">
                    <a:pos x="1" y="90"/>
                  </a:cxn>
                </a:cxnLst>
                <a:rect l="0" t="0" r="r" b="b"/>
                <a:pathLst>
                  <a:path w="106" h="90">
                    <a:moveTo>
                      <a:pt x="106" y="4"/>
                    </a:moveTo>
                    <a:lnTo>
                      <a:pt x="78" y="0"/>
                    </a:lnTo>
                    <a:lnTo>
                      <a:pt x="54" y="4"/>
                    </a:lnTo>
                    <a:lnTo>
                      <a:pt x="36" y="14"/>
                    </a:lnTo>
                    <a:lnTo>
                      <a:pt x="20" y="29"/>
                    </a:lnTo>
                    <a:lnTo>
                      <a:pt x="6" y="47"/>
                    </a:lnTo>
                    <a:lnTo>
                      <a:pt x="0" y="73"/>
                    </a:lnTo>
                    <a:lnTo>
                      <a:pt x="1" y="90"/>
                    </a:lnTo>
                  </a:path>
                </a:pathLst>
              </a:custGeom>
              <a:noFill/>
              <a:ln w="0">
                <a:solidFill>
                  <a:srgbClr val="000000"/>
                </a:solidFill>
                <a:prstDash val="sysDash"/>
                <a:round/>
              </a:ln>
            </p:spPr>
            <p:txBody>
              <a:bodyPr/>
              <a:lstStyle/>
              <a:p>
                <a:endParaRPr lang="zh-CN" altLang="en-US"/>
              </a:p>
            </p:txBody>
          </p:sp>
          <p:sp>
            <p:nvSpPr>
              <p:cNvPr id="215636" name="Freeform 596"/>
              <p:cNvSpPr/>
              <p:nvPr/>
            </p:nvSpPr>
            <p:spPr bwMode="auto">
              <a:xfrm>
                <a:off x="2841" y="3039"/>
                <a:ext cx="35" cy="30"/>
              </a:xfrm>
              <a:custGeom>
                <a:avLst/>
                <a:gdLst/>
                <a:ahLst/>
                <a:cxnLst>
                  <a:cxn ang="0">
                    <a:pos x="105" y="5"/>
                  </a:cxn>
                  <a:cxn ang="0">
                    <a:pos x="78" y="0"/>
                  </a:cxn>
                  <a:cxn ang="0">
                    <a:pos x="55" y="6"/>
                  </a:cxn>
                  <a:cxn ang="0">
                    <a:pos x="34" y="13"/>
                  </a:cxn>
                  <a:cxn ang="0">
                    <a:pos x="20" y="29"/>
                  </a:cxn>
                  <a:cxn ang="0">
                    <a:pos x="6" y="48"/>
                  </a:cxn>
                  <a:cxn ang="0">
                    <a:pos x="0" y="75"/>
                  </a:cxn>
                  <a:cxn ang="0">
                    <a:pos x="1" y="90"/>
                  </a:cxn>
                </a:cxnLst>
                <a:rect l="0" t="0" r="r" b="b"/>
                <a:pathLst>
                  <a:path w="105" h="90">
                    <a:moveTo>
                      <a:pt x="105" y="5"/>
                    </a:moveTo>
                    <a:lnTo>
                      <a:pt x="78" y="0"/>
                    </a:lnTo>
                    <a:lnTo>
                      <a:pt x="55" y="6"/>
                    </a:lnTo>
                    <a:lnTo>
                      <a:pt x="34" y="13"/>
                    </a:lnTo>
                    <a:lnTo>
                      <a:pt x="20" y="29"/>
                    </a:lnTo>
                    <a:lnTo>
                      <a:pt x="6" y="48"/>
                    </a:lnTo>
                    <a:lnTo>
                      <a:pt x="0" y="75"/>
                    </a:lnTo>
                    <a:lnTo>
                      <a:pt x="1" y="90"/>
                    </a:lnTo>
                  </a:path>
                </a:pathLst>
              </a:custGeom>
              <a:noFill/>
              <a:ln w="0">
                <a:solidFill>
                  <a:srgbClr val="000000"/>
                </a:solidFill>
                <a:prstDash val="sysDash"/>
                <a:round/>
              </a:ln>
            </p:spPr>
            <p:txBody>
              <a:bodyPr/>
              <a:lstStyle/>
              <a:p>
                <a:endParaRPr lang="zh-CN" altLang="en-US"/>
              </a:p>
            </p:txBody>
          </p:sp>
          <p:sp>
            <p:nvSpPr>
              <p:cNvPr id="215637" name="Freeform 597"/>
              <p:cNvSpPr/>
              <p:nvPr/>
            </p:nvSpPr>
            <p:spPr bwMode="auto">
              <a:xfrm>
                <a:off x="2876" y="3067"/>
                <a:ext cx="35" cy="29"/>
              </a:xfrm>
              <a:custGeom>
                <a:avLst/>
                <a:gdLst/>
                <a:ahLst/>
                <a:cxnLst>
                  <a:cxn ang="0">
                    <a:pos x="105" y="3"/>
                  </a:cxn>
                  <a:cxn ang="0">
                    <a:pos x="77" y="0"/>
                  </a:cxn>
                  <a:cxn ang="0">
                    <a:pos x="54" y="4"/>
                  </a:cxn>
                  <a:cxn ang="0">
                    <a:pos x="34" y="12"/>
                  </a:cxn>
                  <a:cxn ang="0">
                    <a:pos x="19" y="28"/>
                  </a:cxn>
                  <a:cxn ang="0">
                    <a:pos x="5" y="46"/>
                  </a:cxn>
                  <a:cxn ang="0">
                    <a:pos x="0" y="72"/>
                  </a:cxn>
                  <a:cxn ang="0">
                    <a:pos x="0" y="88"/>
                  </a:cxn>
                </a:cxnLst>
                <a:rect l="0" t="0" r="r" b="b"/>
                <a:pathLst>
                  <a:path w="105" h="88">
                    <a:moveTo>
                      <a:pt x="105" y="3"/>
                    </a:moveTo>
                    <a:lnTo>
                      <a:pt x="77" y="0"/>
                    </a:lnTo>
                    <a:lnTo>
                      <a:pt x="54" y="4"/>
                    </a:lnTo>
                    <a:lnTo>
                      <a:pt x="34" y="12"/>
                    </a:lnTo>
                    <a:lnTo>
                      <a:pt x="19" y="28"/>
                    </a:lnTo>
                    <a:lnTo>
                      <a:pt x="5" y="46"/>
                    </a:lnTo>
                    <a:lnTo>
                      <a:pt x="0" y="72"/>
                    </a:lnTo>
                    <a:lnTo>
                      <a:pt x="0" y="88"/>
                    </a:lnTo>
                  </a:path>
                </a:pathLst>
              </a:custGeom>
              <a:noFill/>
              <a:ln w="0">
                <a:solidFill>
                  <a:srgbClr val="000000"/>
                </a:solidFill>
                <a:prstDash val="sysDash"/>
                <a:round/>
              </a:ln>
            </p:spPr>
            <p:txBody>
              <a:bodyPr/>
              <a:lstStyle/>
              <a:p>
                <a:endParaRPr lang="zh-CN" altLang="en-US"/>
              </a:p>
            </p:txBody>
          </p:sp>
          <p:sp>
            <p:nvSpPr>
              <p:cNvPr id="215638" name="Freeform 598"/>
              <p:cNvSpPr/>
              <p:nvPr/>
            </p:nvSpPr>
            <p:spPr bwMode="auto">
              <a:xfrm>
                <a:off x="2911" y="3093"/>
                <a:ext cx="35" cy="30"/>
              </a:xfrm>
              <a:custGeom>
                <a:avLst/>
                <a:gdLst/>
                <a:ahLst/>
                <a:cxnLst>
                  <a:cxn ang="0">
                    <a:pos x="105" y="4"/>
                  </a:cxn>
                  <a:cxn ang="0">
                    <a:pos x="79" y="0"/>
                  </a:cxn>
                  <a:cxn ang="0">
                    <a:pos x="55" y="4"/>
                  </a:cxn>
                  <a:cxn ang="0">
                    <a:pos x="35" y="14"/>
                  </a:cxn>
                  <a:cxn ang="0">
                    <a:pos x="19" y="29"/>
                  </a:cxn>
                  <a:cxn ang="0">
                    <a:pos x="6" y="47"/>
                  </a:cxn>
                  <a:cxn ang="0">
                    <a:pos x="0" y="74"/>
                  </a:cxn>
                  <a:cxn ang="0">
                    <a:pos x="0" y="90"/>
                  </a:cxn>
                </a:cxnLst>
                <a:rect l="0" t="0" r="r" b="b"/>
                <a:pathLst>
                  <a:path w="105" h="90">
                    <a:moveTo>
                      <a:pt x="105" y="4"/>
                    </a:moveTo>
                    <a:lnTo>
                      <a:pt x="79" y="0"/>
                    </a:lnTo>
                    <a:lnTo>
                      <a:pt x="55" y="4"/>
                    </a:lnTo>
                    <a:lnTo>
                      <a:pt x="35" y="14"/>
                    </a:lnTo>
                    <a:lnTo>
                      <a:pt x="19" y="29"/>
                    </a:lnTo>
                    <a:lnTo>
                      <a:pt x="6" y="47"/>
                    </a:lnTo>
                    <a:lnTo>
                      <a:pt x="0" y="74"/>
                    </a:lnTo>
                    <a:lnTo>
                      <a:pt x="0" y="90"/>
                    </a:lnTo>
                  </a:path>
                </a:pathLst>
              </a:custGeom>
              <a:noFill/>
              <a:ln w="0">
                <a:solidFill>
                  <a:srgbClr val="000000"/>
                </a:solidFill>
                <a:prstDash val="sysDash"/>
                <a:round/>
              </a:ln>
            </p:spPr>
            <p:txBody>
              <a:bodyPr/>
              <a:lstStyle/>
              <a:p>
                <a:endParaRPr lang="zh-CN" altLang="en-US"/>
              </a:p>
            </p:txBody>
          </p:sp>
          <p:sp>
            <p:nvSpPr>
              <p:cNvPr id="215639" name="Freeform 599"/>
              <p:cNvSpPr/>
              <p:nvPr/>
            </p:nvSpPr>
            <p:spPr bwMode="auto">
              <a:xfrm>
                <a:off x="2648" y="1883"/>
                <a:ext cx="46" cy="32"/>
              </a:xfrm>
              <a:custGeom>
                <a:avLst/>
                <a:gdLst/>
                <a:ahLst/>
                <a:cxnLst>
                  <a:cxn ang="0">
                    <a:pos x="138" y="3"/>
                  </a:cxn>
                  <a:cxn ang="0">
                    <a:pos x="107" y="0"/>
                  </a:cxn>
                  <a:cxn ang="0">
                    <a:pos x="79" y="2"/>
                  </a:cxn>
                  <a:cxn ang="0">
                    <a:pos x="55" y="11"/>
                  </a:cxn>
                  <a:cxn ang="0">
                    <a:pos x="35" y="25"/>
                  </a:cxn>
                  <a:cxn ang="0">
                    <a:pos x="18" y="43"/>
                  </a:cxn>
                  <a:cxn ang="0">
                    <a:pos x="5" y="69"/>
                  </a:cxn>
                  <a:cxn ang="0">
                    <a:pos x="0" y="96"/>
                  </a:cxn>
                </a:cxnLst>
                <a:rect l="0" t="0" r="r" b="b"/>
                <a:pathLst>
                  <a:path w="138" h="96">
                    <a:moveTo>
                      <a:pt x="138" y="3"/>
                    </a:moveTo>
                    <a:lnTo>
                      <a:pt x="107" y="0"/>
                    </a:lnTo>
                    <a:lnTo>
                      <a:pt x="79" y="2"/>
                    </a:lnTo>
                    <a:lnTo>
                      <a:pt x="55" y="11"/>
                    </a:lnTo>
                    <a:lnTo>
                      <a:pt x="35" y="25"/>
                    </a:lnTo>
                    <a:lnTo>
                      <a:pt x="18" y="43"/>
                    </a:lnTo>
                    <a:lnTo>
                      <a:pt x="5" y="69"/>
                    </a:lnTo>
                    <a:lnTo>
                      <a:pt x="0" y="96"/>
                    </a:lnTo>
                  </a:path>
                </a:pathLst>
              </a:custGeom>
              <a:noFill/>
              <a:ln w="11113">
                <a:solidFill>
                  <a:srgbClr val="000000"/>
                </a:solidFill>
                <a:prstDash val="solid"/>
                <a:round/>
              </a:ln>
            </p:spPr>
            <p:txBody>
              <a:bodyPr/>
              <a:lstStyle/>
              <a:p>
                <a:endParaRPr lang="zh-CN" altLang="en-US"/>
              </a:p>
            </p:txBody>
          </p:sp>
          <p:sp>
            <p:nvSpPr>
              <p:cNvPr id="215640" name="Freeform 600"/>
              <p:cNvSpPr/>
              <p:nvPr/>
            </p:nvSpPr>
            <p:spPr bwMode="auto">
              <a:xfrm>
                <a:off x="2648" y="1893"/>
                <a:ext cx="34" cy="25"/>
              </a:xfrm>
              <a:custGeom>
                <a:avLst/>
                <a:gdLst/>
                <a:ahLst/>
                <a:cxnLst>
                  <a:cxn ang="0">
                    <a:pos x="103" y="4"/>
                  </a:cxn>
                  <a:cxn ang="0">
                    <a:pos x="76" y="0"/>
                  </a:cxn>
                  <a:cxn ang="0">
                    <a:pos x="54" y="4"/>
                  </a:cxn>
                  <a:cxn ang="0">
                    <a:pos x="33" y="13"/>
                  </a:cxn>
                  <a:cxn ang="0">
                    <a:pos x="16" y="27"/>
                  </a:cxn>
                  <a:cxn ang="0">
                    <a:pos x="5" y="48"/>
                  </a:cxn>
                  <a:cxn ang="0">
                    <a:pos x="0" y="73"/>
                  </a:cxn>
                </a:cxnLst>
                <a:rect l="0" t="0" r="r" b="b"/>
                <a:pathLst>
                  <a:path w="103" h="73">
                    <a:moveTo>
                      <a:pt x="103" y="4"/>
                    </a:moveTo>
                    <a:lnTo>
                      <a:pt x="76" y="0"/>
                    </a:lnTo>
                    <a:lnTo>
                      <a:pt x="54" y="4"/>
                    </a:lnTo>
                    <a:lnTo>
                      <a:pt x="33" y="13"/>
                    </a:lnTo>
                    <a:lnTo>
                      <a:pt x="16" y="27"/>
                    </a:lnTo>
                    <a:lnTo>
                      <a:pt x="5" y="48"/>
                    </a:lnTo>
                    <a:lnTo>
                      <a:pt x="0" y="73"/>
                    </a:lnTo>
                  </a:path>
                </a:pathLst>
              </a:custGeom>
              <a:noFill/>
              <a:ln w="11113">
                <a:solidFill>
                  <a:srgbClr val="000000"/>
                </a:solidFill>
                <a:prstDash val="solid"/>
                <a:round/>
              </a:ln>
            </p:spPr>
            <p:txBody>
              <a:bodyPr/>
              <a:lstStyle/>
              <a:p>
                <a:endParaRPr lang="zh-CN" altLang="en-US"/>
              </a:p>
            </p:txBody>
          </p:sp>
          <p:sp>
            <p:nvSpPr>
              <p:cNvPr id="215641" name="Freeform 601"/>
              <p:cNvSpPr/>
              <p:nvPr/>
            </p:nvSpPr>
            <p:spPr bwMode="auto">
              <a:xfrm>
                <a:off x="2648" y="1893"/>
                <a:ext cx="34" cy="25"/>
              </a:xfrm>
              <a:custGeom>
                <a:avLst/>
                <a:gdLst/>
                <a:ahLst/>
                <a:cxnLst>
                  <a:cxn ang="0">
                    <a:pos x="103" y="4"/>
                  </a:cxn>
                  <a:cxn ang="0">
                    <a:pos x="76" y="0"/>
                  </a:cxn>
                  <a:cxn ang="0">
                    <a:pos x="54" y="4"/>
                  </a:cxn>
                  <a:cxn ang="0">
                    <a:pos x="33" y="13"/>
                  </a:cxn>
                  <a:cxn ang="0">
                    <a:pos x="16" y="27"/>
                  </a:cxn>
                  <a:cxn ang="0">
                    <a:pos x="5" y="48"/>
                  </a:cxn>
                  <a:cxn ang="0">
                    <a:pos x="0" y="73"/>
                  </a:cxn>
                </a:cxnLst>
                <a:rect l="0" t="0" r="r" b="b"/>
                <a:pathLst>
                  <a:path w="103" h="73">
                    <a:moveTo>
                      <a:pt x="103" y="4"/>
                    </a:moveTo>
                    <a:lnTo>
                      <a:pt x="76" y="0"/>
                    </a:lnTo>
                    <a:lnTo>
                      <a:pt x="54" y="4"/>
                    </a:lnTo>
                    <a:lnTo>
                      <a:pt x="33" y="13"/>
                    </a:lnTo>
                    <a:lnTo>
                      <a:pt x="16" y="27"/>
                    </a:lnTo>
                    <a:lnTo>
                      <a:pt x="5" y="48"/>
                    </a:lnTo>
                    <a:lnTo>
                      <a:pt x="0" y="73"/>
                    </a:lnTo>
                  </a:path>
                </a:pathLst>
              </a:custGeom>
              <a:noFill/>
              <a:ln w="11113">
                <a:solidFill>
                  <a:srgbClr val="000000"/>
                </a:solidFill>
                <a:prstDash val="solid"/>
                <a:round/>
              </a:ln>
            </p:spPr>
            <p:txBody>
              <a:bodyPr/>
              <a:lstStyle/>
              <a:p>
                <a:endParaRPr lang="zh-CN" altLang="en-US"/>
              </a:p>
            </p:txBody>
          </p:sp>
          <p:sp>
            <p:nvSpPr>
              <p:cNvPr id="215642" name="Freeform 602"/>
              <p:cNvSpPr/>
              <p:nvPr/>
            </p:nvSpPr>
            <p:spPr bwMode="auto">
              <a:xfrm>
                <a:off x="2940" y="3170"/>
                <a:ext cx="11" cy="3"/>
              </a:xfrm>
              <a:custGeom>
                <a:avLst/>
                <a:gdLst/>
                <a:ahLst/>
                <a:cxnLst>
                  <a:cxn ang="0">
                    <a:pos x="0" y="0"/>
                  </a:cxn>
                  <a:cxn ang="0">
                    <a:pos x="15" y="8"/>
                  </a:cxn>
                  <a:cxn ang="0">
                    <a:pos x="32" y="9"/>
                  </a:cxn>
                  <a:cxn ang="0">
                    <a:pos x="32" y="9"/>
                  </a:cxn>
                </a:cxnLst>
                <a:rect l="0" t="0" r="r" b="b"/>
                <a:pathLst>
                  <a:path w="32" h="9">
                    <a:moveTo>
                      <a:pt x="0" y="0"/>
                    </a:moveTo>
                    <a:lnTo>
                      <a:pt x="15" y="8"/>
                    </a:lnTo>
                    <a:lnTo>
                      <a:pt x="32" y="9"/>
                    </a:lnTo>
                    <a:lnTo>
                      <a:pt x="32" y="9"/>
                    </a:lnTo>
                  </a:path>
                </a:pathLst>
              </a:custGeom>
              <a:noFill/>
              <a:ln w="11113">
                <a:solidFill>
                  <a:srgbClr val="000000"/>
                </a:solidFill>
                <a:prstDash val="solid"/>
                <a:round/>
              </a:ln>
            </p:spPr>
            <p:txBody>
              <a:bodyPr/>
              <a:lstStyle/>
              <a:p>
                <a:endParaRPr lang="zh-CN" altLang="en-US"/>
              </a:p>
            </p:txBody>
          </p:sp>
          <p:sp>
            <p:nvSpPr>
              <p:cNvPr id="215643" name="Freeform 603"/>
              <p:cNvSpPr/>
              <p:nvPr/>
            </p:nvSpPr>
            <p:spPr bwMode="auto">
              <a:xfrm>
                <a:off x="2927" y="3178"/>
                <a:ext cx="15" cy="3"/>
              </a:xfrm>
              <a:custGeom>
                <a:avLst/>
                <a:gdLst/>
                <a:ahLst/>
                <a:cxnLst>
                  <a:cxn ang="0">
                    <a:pos x="0" y="0"/>
                  </a:cxn>
                  <a:cxn ang="0">
                    <a:pos x="16" y="6"/>
                  </a:cxn>
                  <a:cxn ang="0">
                    <a:pos x="32" y="9"/>
                  </a:cxn>
                  <a:cxn ang="0">
                    <a:pos x="44" y="3"/>
                  </a:cxn>
                </a:cxnLst>
                <a:rect l="0" t="0" r="r" b="b"/>
                <a:pathLst>
                  <a:path w="44" h="9">
                    <a:moveTo>
                      <a:pt x="0" y="0"/>
                    </a:moveTo>
                    <a:lnTo>
                      <a:pt x="16" y="6"/>
                    </a:lnTo>
                    <a:lnTo>
                      <a:pt x="32" y="9"/>
                    </a:lnTo>
                    <a:lnTo>
                      <a:pt x="44" y="3"/>
                    </a:lnTo>
                  </a:path>
                </a:pathLst>
              </a:custGeom>
              <a:noFill/>
              <a:ln w="11113">
                <a:solidFill>
                  <a:srgbClr val="000000"/>
                </a:solidFill>
                <a:prstDash val="solid"/>
                <a:round/>
              </a:ln>
            </p:spPr>
            <p:txBody>
              <a:bodyPr/>
              <a:lstStyle/>
              <a:p>
                <a:endParaRPr lang="zh-CN" altLang="en-US"/>
              </a:p>
            </p:txBody>
          </p:sp>
          <p:sp>
            <p:nvSpPr>
              <p:cNvPr id="215644" name="Freeform 604"/>
              <p:cNvSpPr/>
              <p:nvPr/>
            </p:nvSpPr>
            <p:spPr bwMode="auto">
              <a:xfrm>
                <a:off x="2928" y="3228"/>
                <a:ext cx="15" cy="3"/>
              </a:xfrm>
              <a:custGeom>
                <a:avLst/>
                <a:gdLst/>
                <a:ahLst/>
                <a:cxnLst>
                  <a:cxn ang="0">
                    <a:pos x="0" y="0"/>
                  </a:cxn>
                  <a:cxn ang="0">
                    <a:pos x="15" y="6"/>
                  </a:cxn>
                  <a:cxn ang="0">
                    <a:pos x="31" y="7"/>
                  </a:cxn>
                  <a:cxn ang="0">
                    <a:pos x="44" y="3"/>
                  </a:cxn>
                </a:cxnLst>
                <a:rect l="0" t="0" r="r" b="b"/>
                <a:pathLst>
                  <a:path w="44" h="7">
                    <a:moveTo>
                      <a:pt x="0" y="0"/>
                    </a:moveTo>
                    <a:lnTo>
                      <a:pt x="15" y="6"/>
                    </a:lnTo>
                    <a:lnTo>
                      <a:pt x="31" y="7"/>
                    </a:lnTo>
                    <a:lnTo>
                      <a:pt x="44" y="3"/>
                    </a:lnTo>
                  </a:path>
                </a:pathLst>
              </a:custGeom>
              <a:noFill/>
              <a:ln w="11113">
                <a:solidFill>
                  <a:srgbClr val="000000"/>
                </a:solidFill>
                <a:prstDash val="solid"/>
                <a:round/>
              </a:ln>
            </p:spPr>
            <p:txBody>
              <a:bodyPr/>
              <a:lstStyle/>
              <a:p>
                <a:endParaRPr lang="zh-CN" altLang="en-US"/>
              </a:p>
            </p:txBody>
          </p:sp>
        </p:grpSp>
        <p:sp>
          <p:nvSpPr>
            <p:cNvPr id="215645" name="Freeform 605"/>
            <p:cNvSpPr/>
            <p:nvPr/>
          </p:nvSpPr>
          <p:spPr bwMode="auto">
            <a:xfrm>
              <a:off x="2650" y="2932"/>
              <a:ext cx="9" cy="19"/>
            </a:xfrm>
            <a:custGeom>
              <a:avLst/>
              <a:gdLst/>
              <a:ahLst/>
              <a:cxnLst>
                <a:cxn ang="0">
                  <a:pos x="0" y="0"/>
                </a:cxn>
                <a:cxn ang="0">
                  <a:pos x="2" y="22"/>
                </a:cxn>
                <a:cxn ang="0">
                  <a:pos x="13" y="40"/>
                </a:cxn>
                <a:cxn ang="0">
                  <a:pos x="27" y="55"/>
                </a:cxn>
              </a:cxnLst>
              <a:rect l="0" t="0" r="r" b="b"/>
              <a:pathLst>
                <a:path w="27" h="55">
                  <a:moveTo>
                    <a:pt x="0" y="0"/>
                  </a:moveTo>
                  <a:lnTo>
                    <a:pt x="2" y="22"/>
                  </a:lnTo>
                  <a:lnTo>
                    <a:pt x="13" y="40"/>
                  </a:lnTo>
                  <a:lnTo>
                    <a:pt x="27" y="55"/>
                  </a:lnTo>
                </a:path>
              </a:pathLst>
            </a:custGeom>
            <a:noFill/>
            <a:ln w="11113">
              <a:solidFill>
                <a:srgbClr val="000000"/>
              </a:solidFill>
              <a:prstDash val="solid"/>
              <a:round/>
            </a:ln>
          </p:spPr>
          <p:txBody>
            <a:bodyPr/>
            <a:lstStyle/>
            <a:p>
              <a:endParaRPr lang="zh-CN" altLang="en-US"/>
            </a:p>
          </p:txBody>
        </p:sp>
        <p:sp>
          <p:nvSpPr>
            <p:cNvPr id="215646" name="Freeform 606"/>
            <p:cNvSpPr/>
            <p:nvPr/>
          </p:nvSpPr>
          <p:spPr bwMode="auto">
            <a:xfrm>
              <a:off x="2638" y="2934"/>
              <a:ext cx="14" cy="28"/>
            </a:xfrm>
            <a:custGeom>
              <a:avLst/>
              <a:gdLst/>
              <a:ahLst/>
              <a:cxnLst>
                <a:cxn ang="0">
                  <a:pos x="0" y="0"/>
                </a:cxn>
                <a:cxn ang="0">
                  <a:pos x="4" y="26"/>
                </a:cxn>
                <a:cxn ang="0">
                  <a:pos x="15" y="49"/>
                </a:cxn>
                <a:cxn ang="0">
                  <a:pos x="29" y="71"/>
                </a:cxn>
                <a:cxn ang="0">
                  <a:pos x="43" y="83"/>
                </a:cxn>
              </a:cxnLst>
              <a:rect l="0" t="0" r="r" b="b"/>
              <a:pathLst>
                <a:path w="43" h="83">
                  <a:moveTo>
                    <a:pt x="0" y="0"/>
                  </a:moveTo>
                  <a:lnTo>
                    <a:pt x="4" y="26"/>
                  </a:lnTo>
                  <a:lnTo>
                    <a:pt x="15" y="49"/>
                  </a:lnTo>
                  <a:lnTo>
                    <a:pt x="29" y="71"/>
                  </a:lnTo>
                  <a:lnTo>
                    <a:pt x="43" y="83"/>
                  </a:lnTo>
                </a:path>
              </a:pathLst>
            </a:custGeom>
            <a:noFill/>
            <a:ln w="11113">
              <a:solidFill>
                <a:srgbClr val="000000"/>
              </a:solidFill>
              <a:prstDash val="solid"/>
              <a:round/>
            </a:ln>
          </p:spPr>
          <p:txBody>
            <a:bodyPr/>
            <a:lstStyle/>
            <a:p>
              <a:endParaRPr lang="zh-CN" altLang="en-US"/>
            </a:p>
          </p:txBody>
        </p:sp>
        <p:sp>
          <p:nvSpPr>
            <p:cNvPr id="215647" name="Line 607"/>
            <p:cNvSpPr>
              <a:spLocks noChangeShapeType="1"/>
            </p:cNvSpPr>
            <p:nvPr/>
          </p:nvSpPr>
          <p:spPr bwMode="auto">
            <a:xfrm flipH="1">
              <a:off x="2957" y="3171"/>
              <a:ext cx="1" cy="1"/>
            </a:xfrm>
            <a:prstGeom prst="line">
              <a:avLst/>
            </a:prstGeom>
            <a:noFill/>
            <a:ln w="11113">
              <a:solidFill>
                <a:srgbClr val="000000"/>
              </a:solidFill>
              <a:round/>
            </a:ln>
          </p:spPr>
          <p:txBody>
            <a:bodyPr/>
            <a:lstStyle/>
            <a:p>
              <a:endParaRPr lang="zh-CN" altLang="en-US"/>
            </a:p>
          </p:txBody>
        </p:sp>
        <p:sp>
          <p:nvSpPr>
            <p:cNvPr id="215648" name="Freeform 608"/>
            <p:cNvSpPr/>
            <p:nvPr/>
          </p:nvSpPr>
          <p:spPr bwMode="auto">
            <a:xfrm>
              <a:off x="2953" y="3223"/>
              <a:ext cx="6" cy="1"/>
            </a:xfrm>
            <a:custGeom>
              <a:avLst/>
              <a:gdLst/>
              <a:ahLst/>
              <a:cxnLst>
                <a:cxn ang="0">
                  <a:pos x="19" y="0"/>
                </a:cxn>
                <a:cxn ang="0">
                  <a:pos x="5" y="3"/>
                </a:cxn>
                <a:cxn ang="0">
                  <a:pos x="0" y="5"/>
                </a:cxn>
              </a:cxnLst>
              <a:rect l="0" t="0" r="r" b="b"/>
              <a:pathLst>
                <a:path w="19" h="5">
                  <a:moveTo>
                    <a:pt x="19" y="0"/>
                  </a:moveTo>
                  <a:lnTo>
                    <a:pt x="5" y="3"/>
                  </a:lnTo>
                  <a:lnTo>
                    <a:pt x="0" y="5"/>
                  </a:lnTo>
                </a:path>
              </a:pathLst>
            </a:custGeom>
            <a:noFill/>
            <a:ln w="11113">
              <a:solidFill>
                <a:srgbClr val="000000"/>
              </a:solidFill>
              <a:prstDash val="solid"/>
              <a:round/>
            </a:ln>
          </p:spPr>
          <p:txBody>
            <a:bodyPr/>
            <a:lstStyle/>
            <a:p>
              <a:endParaRPr lang="zh-CN" altLang="en-US"/>
            </a:p>
          </p:txBody>
        </p:sp>
        <p:sp>
          <p:nvSpPr>
            <p:cNvPr id="215649" name="Freeform 609"/>
            <p:cNvSpPr/>
            <p:nvPr/>
          </p:nvSpPr>
          <p:spPr bwMode="auto">
            <a:xfrm>
              <a:off x="2637" y="2890"/>
              <a:ext cx="6" cy="9"/>
            </a:xfrm>
            <a:custGeom>
              <a:avLst/>
              <a:gdLst/>
              <a:ahLst/>
              <a:cxnLst>
                <a:cxn ang="0">
                  <a:pos x="16" y="0"/>
                </a:cxn>
                <a:cxn ang="0">
                  <a:pos x="4" y="9"/>
                </a:cxn>
                <a:cxn ang="0">
                  <a:pos x="0" y="24"/>
                </a:cxn>
                <a:cxn ang="0">
                  <a:pos x="0" y="28"/>
                </a:cxn>
              </a:cxnLst>
              <a:rect l="0" t="0" r="r" b="b"/>
              <a:pathLst>
                <a:path w="16" h="28">
                  <a:moveTo>
                    <a:pt x="16" y="0"/>
                  </a:moveTo>
                  <a:lnTo>
                    <a:pt x="4" y="9"/>
                  </a:lnTo>
                  <a:lnTo>
                    <a:pt x="0" y="24"/>
                  </a:lnTo>
                  <a:lnTo>
                    <a:pt x="0" y="28"/>
                  </a:lnTo>
                </a:path>
              </a:pathLst>
            </a:custGeom>
            <a:noFill/>
            <a:ln w="11113">
              <a:solidFill>
                <a:srgbClr val="000000"/>
              </a:solidFill>
              <a:prstDash val="solid"/>
              <a:round/>
            </a:ln>
          </p:spPr>
          <p:txBody>
            <a:bodyPr/>
            <a:lstStyle/>
            <a:p>
              <a:endParaRPr lang="zh-CN" altLang="en-US"/>
            </a:p>
          </p:txBody>
        </p:sp>
        <p:sp>
          <p:nvSpPr>
            <p:cNvPr id="215650" name="Freeform 610"/>
            <p:cNvSpPr/>
            <p:nvPr/>
          </p:nvSpPr>
          <p:spPr bwMode="auto">
            <a:xfrm>
              <a:off x="2606" y="2879"/>
              <a:ext cx="5" cy="6"/>
            </a:xfrm>
            <a:custGeom>
              <a:avLst/>
              <a:gdLst/>
              <a:ahLst/>
              <a:cxnLst>
                <a:cxn ang="0">
                  <a:pos x="16" y="0"/>
                </a:cxn>
                <a:cxn ang="0">
                  <a:pos x="6" y="9"/>
                </a:cxn>
                <a:cxn ang="0">
                  <a:pos x="0" y="18"/>
                </a:cxn>
              </a:cxnLst>
              <a:rect l="0" t="0" r="r" b="b"/>
              <a:pathLst>
                <a:path w="16" h="18">
                  <a:moveTo>
                    <a:pt x="16" y="0"/>
                  </a:moveTo>
                  <a:lnTo>
                    <a:pt x="6" y="9"/>
                  </a:lnTo>
                  <a:lnTo>
                    <a:pt x="0" y="18"/>
                  </a:lnTo>
                </a:path>
              </a:pathLst>
            </a:custGeom>
            <a:noFill/>
            <a:ln w="11113">
              <a:solidFill>
                <a:srgbClr val="000000"/>
              </a:solidFill>
              <a:prstDash val="solid"/>
              <a:round/>
            </a:ln>
          </p:spPr>
          <p:txBody>
            <a:bodyPr/>
            <a:lstStyle/>
            <a:p>
              <a:endParaRPr lang="zh-CN" altLang="en-US"/>
            </a:p>
          </p:txBody>
        </p:sp>
        <p:sp>
          <p:nvSpPr>
            <p:cNvPr id="215651" name="Freeform 611"/>
            <p:cNvSpPr/>
            <p:nvPr/>
          </p:nvSpPr>
          <p:spPr bwMode="auto">
            <a:xfrm>
              <a:off x="2626" y="2861"/>
              <a:ext cx="6" cy="10"/>
            </a:xfrm>
            <a:custGeom>
              <a:avLst/>
              <a:gdLst/>
              <a:ahLst/>
              <a:cxnLst>
                <a:cxn ang="0">
                  <a:pos x="0" y="32"/>
                </a:cxn>
                <a:cxn ang="0">
                  <a:pos x="10" y="24"/>
                </a:cxn>
                <a:cxn ang="0">
                  <a:pos x="17" y="10"/>
                </a:cxn>
                <a:cxn ang="0">
                  <a:pos x="18" y="0"/>
                </a:cxn>
              </a:cxnLst>
              <a:rect l="0" t="0" r="r" b="b"/>
              <a:pathLst>
                <a:path w="18" h="32">
                  <a:moveTo>
                    <a:pt x="0" y="32"/>
                  </a:moveTo>
                  <a:lnTo>
                    <a:pt x="10" y="24"/>
                  </a:lnTo>
                  <a:lnTo>
                    <a:pt x="17" y="10"/>
                  </a:lnTo>
                  <a:lnTo>
                    <a:pt x="18" y="0"/>
                  </a:lnTo>
                </a:path>
              </a:pathLst>
            </a:custGeom>
            <a:noFill/>
            <a:ln w="11113">
              <a:solidFill>
                <a:srgbClr val="000000"/>
              </a:solidFill>
              <a:prstDash val="solid"/>
              <a:round/>
            </a:ln>
          </p:spPr>
          <p:txBody>
            <a:bodyPr/>
            <a:lstStyle/>
            <a:p>
              <a:endParaRPr lang="zh-CN" altLang="en-US"/>
            </a:p>
          </p:txBody>
        </p:sp>
        <p:sp>
          <p:nvSpPr>
            <p:cNvPr id="215652" name="Freeform 612"/>
            <p:cNvSpPr/>
            <p:nvPr/>
          </p:nvSpPr>
          <p:spPr bwMode="auto">
            <a:xfrm>
              <a:off x="3261" y="3230"/>
              <a:ext cx="46" cy="32"/>
            </a:xfrm>
            <a:custGeom>
              <a:avLst/>
              <a:gdLst/>
              <a:ahLst/>
              <a:cxnLst>
                <a:cxn ang="0">
                  <a:pos x="0" y="93"/>
                </a:cxn>
                <a:cxn ang="0">
                  <a:pos x="32" y="97"/>
                </a:cxn>
                <a:cxn ang="0">
                  <a:pos x="59" y="94"/>
                </a:cxn>
                <a:cxn ang="0">
                  <a:pos x="83" y="85"/>
                </a:cxn>
                <a:cxn ang="0">
                  <a:pos x="103" y="72"/>
                </a:cxn>
                <a:cxn ang="0">
                  <a:pos x="120" y="53"/>
                </a:cxn>
                <a:cxn ang="0">
                  <a:pos x="134" y="27"/>
                </a:cxn>
                <a:cxn ang="0">
                  <a:pos x="138" y="0"/>
                </a:cxn>
              </a:cxnLst>
              <a:rect l="0" t="0" r="r" b="b"/>
              <a:pathLst>
                <a:path w="138" h="97">
                  <a:moveTo>
                    <a:pt x="0" y="93"/>
                  </a:moveTo>
                  <a:lnTo>
                    <a:pt x="32" y="97"/>
                  </a:lnTo>
                  <a:lnTo>
                    <a:pt x="59" y="94"/>
                  </a:lnTo>
                  <a:lnTo>
                    <a:pt x="83" y="85"/>
                  </a:lnTo>
                  <a:lnTo>
                    <a:pt x="103" y="72"/>
                  </a:lnTo>
                  <a:lnTo>
                    <a:pt x="120" y="53"/>
                  </a:lnTo>
                  <a:lnTo>
                    <a:pt x="134" y="27"/>
                  </a:lnTo>
                  <a:lnTo>
                    <a:pt x="138" y="0"/>
                  </a:lnTo>
                </a:path>
              </a:pathLst>
            </a:custGeom>
            <a:noFill/>
            <a:ln w="11113">
              <a:solidFill>
                <a:srgbClr val="000000"/>
              </a:solidFill>
              <a:prstDash val="solid"/>
              <a:round/>
            </a:ln>
          </p:spPr>
          <p:txBody>
            <a:bodyPr/>
            <a:lstStyle/>
            <a:p>
              <a:endParaRPr lang="zh-CN" altLang="en-US"/>
            </a:p>
          </p:txBody>
        </p:sp>
        <p:sp>
          <p:nvSpPr>
            <p:cNvPr id="215653" name="Freeform 613"/>
            <p:cNvSpPr/>
            <p:nvPr/>
          </p:nvSpPr>
          <p:spPr bwMode="auto">
            <a:xfrm>
              <a:off x="2618" y="2815"/>
              <a:ext cx="8" cy="11"/>
            </a:xfrm>
            <a:custGeom>
              <a:avLst/>
              <a:gdLst/>
              <a:ahLst/>
              <a:cxnLst>
                <a:cxn ang="0">
                  <a:pos x="0" y="0"/>
                </a:cxn>
                <a:cxn ang="0">
                  <a:pos x="4" y="15"/>
                </a:cxn>
                <a:cxn ang="0">
                  <a:pos x="13" y="26"/>
                </a:cxn>
                <a:cxn ang="0">
                  <a:pos x="23" y="32"/>
                </a:cxn>
              </a:cxnLst>
              <a:rect l="0" t="0" r="r" b="b"/>
              <a:pathLst>
                <a:path w="23" h="32">
                  <a:moveTo>
                    <a:pt x="0" y="0"/>
                  </a:moveTo>
                  <a:lnTo>
                    <a:pt x="4" y="15"/>
                  </a:lnTo>
                  <a:lnTo>
                    <a:pt x="13" y="26"/>
                  </a:lnTo>
                  <a:lnTo>
                    <a:pt x="23" y="32"/>
                  </a:lnTo>
                </a:path>
              </a:pathLst>
            </a:custGeom>
            <a:noFill/>
            <a:ln w="11113">
              <a:solidFill>
                <a:srgbClr val="000000"/>
              </a:solidFill>
              <a:prstDash val="solid"/>
              <a:round/>
            </a:ln>
          </p:spPr>
          <p:txBody>
            <a:bodyPr/>
            <a:lstStyle/>
            <a:p>
              <a:endParaRPr lang="zh-CN" altLang="en-US"/>
            </a:p>
          </p:txBody>
        </p:sp>
        <p:sp>
          <p:nvSpPr>
            <p:cNvPr id="215654" name="Freeform 614"/>
            <p:cNvSpPr/>
            <p:nvPr/>
          </p:nvSpPr>
          <p:spPr bwMode="auto">
            <a:xfrm>
              <a:off x="2624" y="2826"/>
              <a:ext cx="8" cy="10"/>
            </a:xfrm>
            <a:custGeom>
              <a:avLst/>
              <a:gdLst/>
              <a:ahLst/>
              <a:cxnLst>
                <a:cxn ang="0">
                  <a:pos x="23" y="31"/>
                </a:cxn>
                <a:cxn ang="0">
                  <a:pos x="19" y="17"/>
                </a:cxn>
                <a:cxn ang="0">
                  <a:pos x="9" y="4"/>
                </a:cxn>
                <a:cxn ang="0">
                  <a:pos x="0" y="0"/>
                </a:cxn>
              </a:cxnLst>
              <a:rect l="0" t="0" r="r" b="b"/>
              <a:pathLst>
                <a:path w="23" h="31">
                  <a:moveTo>
                    <a:pt x="23" y="31"/>
                  </a:moveTo>
                  <a:lnTo>
                    <a:pt x="19" y="17"/>
                  </a:lnTo>
                  <a:lnTo>
                    <a:pt x="9" y="4"/>
                  </a:lnTo>
                  <a:lnTo>
                    <a:pt x="0" y="0"/>
                  </a:lnTo>
                </a:path>
              </a:pathLst>
            </a:custGeom>
            <a:noFill/>
            <a:ln w="11113">
              <a:solidFill>
                <a:srgbClr val="000000"/>
              </a:solidFill>
              <a:prstDash val="solid"/>
              <a:round/>
            </a:ln>
          </p:spPr>
          <p:txBody>
            <a:bodyPr/>
            <a:lstStyle/>
            <a:p>
              <a:endParaRPr lang="zh-CN" altLang="en-US"/>
            </a:p>
          </p:txBody>
        </p:sp>
        <p:sp>
          <p:nvSpPr>
            <p:cNvPr id="215655" name="Freeform 615"/>
            <p:cNvSpPr/>
            <p:nvPr/>
          </p:nvSpPr>
          <p:spPr bwMode="auto">
            <a:xfrm>
              <a:off x="2624" y="2645"/>
              <a:ext cx="7" cy="11"/>
            </a:xfrm>
            <a:custGeom>
              <a:avLst/>
              <a:gdLst/>
              <a:ahLst/>
              <a:cxnLst>
                <a:cxn ang="0">
                  <a:pos x="0" y="32"/>
                </a:cxn>
                <a:cxn ang="0">
                  <a:pos x="11" y="24"/>
                </a:cxn>
                <a:cxn ang="0">
                  <a:pos x="18" y="10"/>
                </a:cxn>
                <a:cxn ang="0">
                  <a:pos x="19" y="0"/>
                </a:cxn>
              </a:cxnLst>
              <a:rect l="0" t="0" r="r" b="b"/>
              <a:pathLst>
                <a:path w="19" h="32">
                  <a:moveTo>
                    <a:pt x="0" y="32"/>
                  </a:moveTo>
                  <a:lnTo>
                    <a:pt x="11" y="24"/>
                  </a:lnTo>
                  <a:lnTo>
                    <a:pt x="18" y="10"/>
                  </a:lnTo>
                  <a:lnTo>
                    <a:pt x="19" y="0"/>
                  </a:lnTo>
                </a:path>
              </a:pathLst>
            </a:custGeom>
            <a:noFill/>
            <a:ln w="11113">
              <a:solidFill>
                <a:srgbClr val="000000"/>
              </a:solidFill>
              <a:prstDash val="solid"/>
              <a:round/>
            </a:ln>
          </p:spPr>
          <p:txBody>
            <a:bodyPr/>
            <a:lstStyle/>
            <a:p>
              <a:endParaRPr lang="zh-CN" altLang="en-US"/>
            </a:p>
          </p:txBody>
        </p:sp>
        <p:sp>
          <p:nvSpPr>
            <p:cNvPr id="215656" name="Freeform 616"/>
            <p:cNvSpPr/>
            <p:nvPr/>
          </p:nvSpPr>
          <p:spPr bwMode="auto">
            <a:xfrm>
              <a:off x="2619" y="2656"/>
              <a:ext cx="6" cy="10"/>
            </a:xfrm>
            <a:custGeom>
              <a:avLst/>
              <a:gdLst/>
              <a:ahLst/>
              <a:cxnLst>
                <a:cxn ang="0">
                  <a:pos x="18" y="0"/>
                </a:cxn>
                <a:cxn ang="0">
                  <a:pos x="9" y="9"/>
                </a:cxn>
                <a:cxn ang="0">
                  <a:pos x="1" y="24"/>
                </a:cxn>
                <a:cxn ang="0">
                  <a:pos x="0" y="31"/>
                </a:cxn>
              </a:cxnLst>
              <a:rect l="0" t="0" r="r" b="b"/>
              <a:pathLst>
                <a:path w="18" h="31">
                  <a:moveTo>
                    <a:pt x="18" y="0"/>
                  </a:moveTo>
                  <a:lnTo>
                    <a:pt x="9" y="9"/>
                  </a:lnTo>
                  <a:lnTo>
                    <a:pt x="1" y="24"/>
                  </a:lnTo>
                  <a:lnTo>
                    <a:pt x="0" y="31"/>
                  </a:lnTo>
                </a:path>
              </a:pathLst>
            </a:custGeom>
            <a:noFill/>
            <a:ln w="11113">
              <a:solidFill>
                <a:srgbClr val="000000"/>
              </a:solidFill>
              <a:prstDash val="solid"/>
              <a:round/>
            </a:ln>
          </p:spPr>
          <p:txBody>
            <a:bodyPr/>
            <a:lstStyle/>
            <a:p>
              <a:endParaRPr lang="zh-CN" altLang="en-US"/>
            </a:p>
          </p:txBody>
        </p:sp>
        <p:sp>
          <p:nvSpPr>
            <p:cNvPr id="215657" name="Freeform 617"/>
            <p:cNvSpPr/>
            <p:nvPr/>
          </p:nvSpPr>
          <p:spPr bwMode="auto">
            <a:xfrm>
              <a:off x="3317" y="2342"/>
              <a:ext cx="6" cy="10"/>
            </a:xfrm>
            <a:custGeom>
              <a:avLst/>
              <a:gdLst/>
              <a:ahLst/>
              <a:cxnLst>
                <a:cxn ang="0">
                  <a:pos x="17" y="29"/>
                </a:cxn>
                <a:cxn ang="0">
                  <a:pos x="13" y="14"/>
                </a:cxn>
                <a:cxn ang="0">
                  <a:pos x="4" y="2"/>
                </a:cxn>
                <a:cxn ang="0">
                  <a:pos x="0" y="0"/>
                </a:cxn>
              </a:cxnLst>
              <a:rect l="0" t="0" r="r" b="b"/>
              <a:pathLst>
                <a:path w="17" h="29">
                  <a:moveTo>
                    <a:pt x="17" y="29"/>
                  </a:moveTo>
                  <a:lnTo>
                    <a:pt x="13" y="14"/>
                  </a:lnTo>
                  <a:lnTo>
                    <a:pt x="4" y="2"/>
                  </a:lnTo>
                  <a:lnTo>
                    <a:pt x="0" y="0"/>
                  </a:lnTo>
                </a:path>
              </a:pathLst>
            </a:custGeom>
            <a:noFill/>
            <a:ln w="11113">
              <a:solidFill>
                <a:srgbClr val="000000"/>
              </a:solidFill>
              <a:prstDash val="solid"/>
              <a:round/>
            </a:ln>
          </p:spPr>
          <p:txBody>
            <a:bodyPr/>
            <a:lstStyle/>
            <a:p>
              <a:endParaRPr lang="zh-CN" altLang="en-US"/>
            </a:p>
          </p:txBody>
        </p:sp>
        <p:sp>
          <p:nvSpPr>
            <p:cNvPr id="215658" name="Freeform 618"/>
            <p:cNvSpPr/>
            <p:nvPr/>
          </p:nvSpPr>
          <p:spPr bwMode="auto">
            <a:xfrm>
              <a:off x="3291" y="2318"/>
              <a:ext cx="4" cy="8"/>
            </a:xfrm>
            <a:custGeom>
              <a:avLst/>
              <a:gdLst/>
              <a:ahLst/>
              <a:cxnLst>
                <a:cxn ang="0">
                  <a:pos x="0" y="0"/>
                </a:cxn>
                <a:cxn ang="0">
                  <a:pos x="3" y="16"/>
                </a:cxn>
                <a:cxn ang="0">
                  <a:pos x="13" y="26"/>
                </a:cxn>
              </a:cxnLst>
              <a:rect l="0" t="0" r="r" b="b"/>
              <a:pathLst>
                <a:path w="13" h="26">
                  <a:moveTo>
                    <a:pt x="0" y="0"/>
                  </a:moveTo>
                  <a:lnTo>
                    <a:pt x="3" y="16"/>
                  </a:lnTo>
                  <a:lnTo>
                    <a:pt x="13" y="26"/>
                  </a:lnTo>
                </a:path>
              </a:pathLst>
            </a:custGeom>
            <a:noFill/>
            <a:ln w="11113">
              <a:solidFill>
                <a:srgbClr val="000000"/>
              </a:solidFill>
              <a:prstDash val="solid"/>
              <a:round/>
            </a:ln>
          </p:spPr>
          <p:txBody>
            <a:bodyPr/>
            <a:lstStyle/>
            <a:p>
              <a:endParaRPr lang="zh-CN" altLang="en-US"/>
            </a:p>
          </p:txBody>
        </p:sp>
        <p:sp>
          <p:nvSpPr>
            <p:cNvPr id="215659" name="Freeform 619"/>
            <p:cNvSpPr/>
            <p:nvPr/>
          </p:nvSpPr>
          <p:spPr bwMode="auto">
            <a:xfrm>
              <a:off x="3302" y="2331"/>
              <a:ext cx="3" cy="8"/>
            </a:xfrm>
            <a:custGeom>
              <a:avLst/>
              <a:gdLst/>
              <a:ahLst/>
              <a:cxnLst>
                <a:cxn ang="0">
                  <a:pos x="9" y="23"/>
                </a:cxn>
                <a:cxn ang="0">
                  <a:pos x="5" y="9"/>
                </a:cxn>
                <a:cxn ang="0">
                  <a:pos x="0" y="0"/>
                </a:cxn>
              </a:cxnLst>
              <a:rect l="0" t="0" r="r" b="b"/>
              <a:pathLst>
                <a:path w="9" h="23">
                  <a:moveTo>
                    <a:pt x="9" y="23"/>
                  </a:moveTo>
                  <a:lnTo>
                    <a:pt x="5" y="9"/>
                  </a:lnTo>
                  <a:lnTo>
                    <a:pt x="0" y="0"/>
                  </a:lnTo>
                </a:path>
              </a:pathLst>
            </a:custGeom>
            <a:noFill/>
            <a:ln w="11113">
              <a:solidFill>
                <a:srgbClr val="000000"/>
              </a:solidFill>
              <a:prstDash val="solid"/>
              <a:round/>
            </a:ln>
          </p:spPr>
          <p:txBody>
            <a:bodyPr/>
            <a:lstStyle/>
            <a:p>
              <a:endParaRPr lang="zh-CN" altLang="en-US"/>
            </a:p>
          </p:txBody>
        </p:sp>
        <p:sp>
          <p:nvSpPr>
            <p:cNvPr id="215660" name="Freeform 620"/>
            <p:cNvSpPr/>
            <p:nvPr/>
          </p:nvSpPr>
          <p:spPr bwMode="auto">
            <a:xfrm>
              <a:off x="3283" y="2256"/>
              <a:ext cx="9" cy="19"/>
            </a:xfrm>
            <a:custGeom>
              <a:avLst/>
              <a:gdLst/>
              <a:ahLst/>
              <a:cxnLst>
                <a:cxn ang="0">
                  <a:pos x="27" y="56"/>
                </a:cxn>
                <a:cxn ang="0">
                  <a:pos x="25" y="33"/>
                </a:cxn>
                <a:cxn ang="0">
                  <a:pos x="16" y="15"/>
                </a:cxn>
                <a:cxn ang="0">
                  <a:pos x="0" y="0"/>
                </a:cxn>
              </a:cxnLst>
              <a:rect l="0" t="0" r="r" b="b"/>
              <a:pathLst>
                <a:path w="27" h="56">
                  <a:moveTo>
                    <a:pt x="27" y="56"/>
                  </a:moveTo>
                  <a:lnTo>
                    <a:pt x="25" y="33"/>
                  </a:lnTo>
                  <a:lnTo>
                    <a:pt x="16" y="15"/>
                  </a:lnTo>
                  <a:lnTo>
                    <a:pt x="0" y="0"/>
                  </a:lnTo>
                </a:path>
              </a:pathLst>
            </a:custGeom>
            <a:noFill/>
            <a:ln w="11113">
              <a:solidFill>
                <a:srgbClr val="000000"/>
              </a:solidFill>
              <a:prstDash val="solid"/>
              <a:round/>
            </a:ln>
          </p:spPr>
          <p:txBody>
            <a:bodyPr/>
            <a:lstStyle/>
            <a:p>
              <a:endParaRPr lang="zh-CN" altLang="en-US"/>
            </a:p>
          </p:txBody>
        </p:sp>
        <p:sp>
          <p:nvSpPr>
            <p:cNvPr id="215661" name="Freeform 621"/>
            <p:cNvSpPr/>
            <p:nvPr/>
          </p:nvSpPr>
          <p:spPr bwMode="auto">
            <a:xfrm>
              <a:off x="2617" y="2223"/>
              <a:ext cx="7" cy="11"/>
            </a:xfrm>
            <a:custGeom>
              <a:avLst/>
              <a:gdLst/>
              <a:ahLst/>
              <a:cxnLst>
                <a:cxn ang="0">
                  <a:pos x="0" y="0"/>
                </a:cxn>
                <a:cxn ang="0">
                  <a:pos x="3" y="16"/>
                </a:cxn>
                <a:cxn ang="0">
                  <a:pos x="13" y="26"/>
                </a:cxn>
                <a:cxn ang="0">
                  <a:pos x="21" y="32"/>
                </a:cxn>
              </a:cxnLst>
              <a:rect l="0" t="0" r="r" b="b"/>
              <a:pathLst>
                <a:path w="21" h="32">
                  <a:moveTo>
                    <a:pt x="0" y="0"/>
                  </a:moveTo>
                  <a:lnTo>
                    <a:pt x="3" y="16"/>
                  </a:lnTo>
                  <a:lnTo>
                    <a:pt x="13" y="26"/>
                  </a:lnTo>
                  <a:lnTo>
                    <a:pt x="21" y="32"/>
                  </a:lnTo>
                </a:path>
              </a:pathLst>
            </a:custGeom>
            <a:noFill/>
            <a:ln w="11113">
              <a:solidFill>
                <a:srgbClr val="000000"/>
              </a:solidFill>
              <a:prstDash val="solid"/>
              <a:round/>
            </a:ln>
          </p:spPr>
          <p:txBody>
            <a:bodyPr/>
            <a:lstStyle/>
            <a:p>
              <a:endParaRPr lang="zh-CN" altLang="en-US"/>
            </a:p>
          </p:txBody>
        </p:sp>
        <p:sp>
          <p:nvSpPr>
            <p:cNvPr id="215662" name="Freeform 622"/>
            <p:cNvSpPr/>
            <p:nvPr/>
          </p:nvSpPr>
          <p:spPr bwMode="auto">
            <a:xfrm>
              <a:off x="2623" y="2234"/>
              <a:ext cx="7" cy="10"/>
            </a:xfrm>
            <a:custGeom>
              <a:avLst/>
              <a:gdLst/>
              <a:ahLst/>
              <a:cxnLst>
                <a:cxn ang="0">
                  <a:pos x="23" y="31"/>
                </a:cxn>
                <a:cxn ang="0">
                  <a:pos x="18" y="16"/>
                </a:cxn>
                <a:cxn ang="0">
                  <a:pos x="10" y="4"/>
                </a:cxn>
                <a:cxn ang="0">
                  <a:pos x="0" y="0"/>
                </a:cxn>
              </a:cxnLst>
              <a:rect l="0" t="0" r="r" b="b"/>
              <a:pathLst>
                <a:path w="23" h="31">
                  <a:moveTo>
                    <a:pt x="23" y="31"/>
                  </a:moveTo>
                  <a:lnTo>
                    <a:pt x="18" y="16"/>
                  </a:lnTo>
                  <a:lnTo>
                    <a:pt x="10" y="4"/>
                  </a:lnTo>
                  <a:lnTo>
                    <a:pt x="0" y="0"/>
                  </a:lnTo>
                </a:path>
              </a:pathLst>
            </a:custGeom>
            <a:noFill/>
            <a:ln w="11113">
              <a:solidFill>
                <a:srgbClr val="000000"/>
              </a:solidFill>
              <a:prstDash val="solid"/>
              <a:round/>
            </a:ln>
          </p:spPr>
          <p:txBody>
            <a:bodyPr/>
            <a:lstStyle/>
            <a:p>
              <a:endParaRPr lang="zh-CN" altLang="en-US"/>
            </a:p>
          </p:txBody>
        </p:sp>
        <p:sp>
          <p:nvSpPr>
            <p:cNvPr id="215663" name="Freeform 623"/>
            <p:cNvSpPr/>
            <p:nvPr/>
          </p:nvSpPr>
          <p:spPr bwMode="auto">
            <a:xfrm>
              <a:off x="2615" y="2036"/>
              <a:ext cx="8" cy="11"/>
            </a:xfrm>
            <a:custGeom>
              <a:avLst/>
              <a:gdLst/>
              <a:ahLst/>
              <a:cxnLst>
                <a:cxn ang="0">
                  <a:pos x="0" y="0"/>
                </a:cxn>
                <a:cxn ang="0">
                  <a:pos x="4" y="15"/>
                </a:cxn>
                <a:cxn ang="0">
                  <a:pos x="13" y="25"/>
                </a:cxn>
                <a:cxn ang="0">
                  <a:pos x="22" y="31"/>
                </a:cxn>
              </a:cxnLst>
              <a:rect l="0" t="0" r="r" b="b"/>
              <a:pathLst>
                <a:path w="22" h="31">
                  <a:moveTo>
                    <a:pt x="0" y="0"/>
                  </a:moveTo>
                  <a:lnTo>
                    <a:pt x="4" y="15"/>
                  </a:lnTo>
                  <a:lnTo>
                    <a:pt x="13" y="25"/>
                  </a:lnTo>
                  <a:lnTo>
                    <a:pt x="22" y="31"/>
                  </a:lnTo>
                </a:path>
              </a:pathLst>
            </a:custGeom>
            <a:noFill/>
            <a:ln w="11113">
              <a:solidFill>
                <a:srgbClr val="000000"/>
              </a:solidFill>
              <a:prstDash val="solid"/>
              <a:round/>
            </a:ln>
          </p:spPr>
          <p:txBody>
            <a:bodyPr/>
            <a:lstStyle/>
            <a:p>
              <a:endParaRPr lang="zh-CN" altLang="en-US"/>
            </a:p>
          </p:txBody>
        </p:sp>
        <p:sp>
          <p:nvSpPr>
            <p:cNvPr id="215664" name="Freeform 624"/>
            <p:cNvSpPr/>
            <p:nvPr/>
          </p:nvSpPr>
          <p:spPr bwMode="auto">
            <a:xfrm>
              <a:off x="2623" y="2047"/>
              <a:ext cx="8" cy="10"/>
            </a:xfrm>
            <a:custGeom>
              <a:avLst/>
              <a:gdLst/>
              <a:ahLst/>
              <a:cxnLst>
                <a:cxn ang="0">
                  <a:pos x="24" y="31"/>
                </a:cxn>
                <a:cxn ang="0">
                  <a:pos x="19" y="17"/>
                </a:cxn>
                <a:cxn ang="0">
                  <a:pos x="10" y="5"/>
                </a:cxn>
                <a:cxn ang="0">
                  <a:pos x="0" y="0"/>
                </a:cxn>
              </a:cxnLst>
              <a:rect l="0" t="0" r="r" b="b"/>
              <a:pathLst>
                <a:path w="24" h="31">
                  <a:moveTo>
                    <a:pt x="24" y="31"/>
                  </a:moveTo>
                  <a:lnTo>
                    <a:pt x="19" y="17"/>
                  </a:lnTo>
                  <a:lnTo>
                    <a:pt x="10" y="5"/>
                  </a:lnTo>
                  <a:lnTo>
                    <a:pt x="0" y="0"/>
                  </a:lnTo>
                </a:path>
              </a:pathLst>
            </a:custGeom>
            <a:noFill/>
            <a:ln w="11113">
              <a:solidFill>
                <a:srgbClr val="000000"/>
              </a:solidFill>
              <a:prstDash val="solid"/>
              <a:round/>
            </a:ln>
          </p:spPr>
          <p:txBody>
            <a:bodyPr/>
            <a:lstStyle/>
            <a:p>
              <a:endParaRPr lang="zh-CN" altLang="en-US"/>
            </a:p>
          </p:txBody>
        </p:sp>
        <p:sp>
          <p:nvSpPr>
            <p:cNvPr id="215665" name="Freeform 625"/>
            <p:cNvSpPr/>
            <p:nvPr/>
          </p:nvSpPr>
          <p:spPr bwMode="auto">
            <a:xfrm>
              <a:off x="2623" y="2094"/>
              <a:ext cx="6" cy="10"/>
            </a:xfrm>
            <a:custGeom>
              <a:avLst/>
              <a:gdLst/>
              <a:ahLst/>
              <a:cxnLst>
                <a:cxn ang="0">
                  <a:pos x="0" y="32"/>
                </a:cxn>
                <a:cxn ang="0">
                  <a:pos x="11" y="24"/>
                </a:cxn>
                <a:cxn ang="0">
                  <a:pos x="18" y="10"/>
                </a:cxn>
                <a:cxn ang="0">
                  <a:pos x="19" y="0"/>
                </a:cxn>
              </a:cxnLst>
              <a:rect l="0" t="0" r="r" b="b"/>
              <a:pathLst>
                <a:path w="19" h="32">
                  <a:moveTo>
                    <a:pt x="0" y="32"/>
                  </a:moveTo>
                  <a:lnTo>
                    <a:pt x="11" y="24"/>
                  </a:lnTo>
                  <a:lnTo>
                    <a:pt x="18" y="10"/>
                  </a:lnTo>
                  <a:lnTo>
                    <a:pt x="19" y="0"/>
                  </a:lnTo>
                </a:path>
              </a:pathLst>
            </a:custGeom>
            <a:noFill/>
            <a:ln w="11113">
              <a:solidFill>
                <a:srgbClr val="000000"/>
              </a:solidFill>
              <a:prstDash val="solid"/>
              <a:round/>
            </a:ln>
          </p:spPr>
          <p:txBody>
            <a:bodyPr/>
            <a:lstStyle/>
            <a:p>
              <a:endParaRPr lang="zh-CN" altLang="en-US"/>
            </a:p>
          </p:txBody>
        </p:sp>
        <p:sp>
          <p:nvSpPr>
            <p:cNvPr id="215666" name="Freeform 626"/>
            <p:cNvSpPr/>
            <p:nvPr/>
          </p:nvSpPr>
          <p:spPr bwMode="auto">
            <a:xfrm>
              <a:off x="2617" y="2105"/>
              <a:ext cx="6" cy="10"/>
            </a:xfrm>
            <a:custGeom>
              <a:avLst/>
              <a:gdLst/>
              <a:ahLst/>
              <a:cxnLst>
                <a:cxn ang="0">
                  <a:pos x="18" y="0"/>
                </a:cxn>
                <a:cxn ang="0">
                  <a:pos x="8" y="9"/>
                </a:cxn>
                <a:cxn ang="0">
                  <a:pos x="1" y="23"/>
                </a:cxn>
                <a:cxn ang="0">
                  <a:pos x="0" y="31"/>
                </a:cxn>
              </a:cxnLst>
              <a:rect l="0" t="0" r="r" b="b"/>
              <a:pathLst>
                <a:path w="18" h="31">
                  <a:moveTo>
                    <a:pt x="18" y="0"/>
                  </a:moveTo>
                  <a:lnTo>
                    <a:pt x="8" y="9"/>
                  </a:lnTo>
                  <a:lnTo>
                    <a:pt x="1" y="23"/>
                  </a:lnTo>
                  <a:lnTo>
                    <a:pt x="0" y="31"/>
                  </a:lnTo>
                </a:path>
              </a:pathLst>
            </a:custGeom>
            <a:noFill/>
            <a:ln w="11113">
              <a:solidFill>
                <a:srgbClr val="000000"/>
              </a:solidFill>
              <a:prstDash val="solid"/>
              <a:round/>
            </a:ln>
          </p:spPr>
          <p:txBody>
            <a:bodyPr/>
            <a:lstStyle/>
            <a:p>
              <a:endParaRPr lang="zh-CN" altLang="en-US"/>
            </a:p>
          </p:txBody>
        </p:sp>
        <p:sp>
          <p:nvSpPr>
            <p:cNvPr id="215667" name="Freeform 627"/>
            <p:cNvSpPr/>
            <p:nvPr/>
          </p:nvSpPr>
          <p:spPr bwMode="auto">
            <a:xfrm>
              <a:off x="2617" y="1918"/>
              <a:ext cx="7" cy="11"/>
            </a:xfrm>
            <a:custGeom>
              <a:avLst/>
              <a:gdLst/>
              <a:ahLst/>
              <a:cxnLst>
                <a:cxn ang="0">
                  <a:pos x="20" y="0"/>
                </a:cxn>
                <a:cxn ang="0">
                  <a:pos x="9" y="9"/>
                </a:cxn>
                <a:cxn ang="0">
                  <a:pos x="1" y="22"/>
                </a:cxn>
                <a:cxn ang="0">
                  <a:pos x="0" y="33"/>
                </a:cxn>
              </a:cxnLst>
              <a:rect l="0" t="0" r="r" b="b"/>
              <a:pathLst>
                <a:path w="20" h="33">
                  <a:moveTo>
                    <a:pt x="20" y="0"/>
                  </a:moveTo>
                  <a:lnTo>
                    <a:pt x="9" y="9"/>
                  </a:lnTo>
                  <a:lnTo>
                    <a:pt x="1" y="22"/>
                  </a:lnTo>
                  <a:lnTo>
                    <a:pt x="0" y="33"/>
                  </a:lnTo>
                </a:path>
              </a:pathLst>
            </a:custGeom>
            <a:noFill/>
            <a:ln w="11113">
              <a:solidFill>
                <a:srgbClr val="000000"/>
              </a:solidFill>
              <a:prstDash val="solid"/>
              <a:round/>
            </a:ln>
          </p:spPr>
          <p:txBody>
            <a:bodyPr/>
            <a:lstStyle/>
            <a:p>
              <a:endParaRPr lang="zh-CN" altLang="en-US"/>
            </a:p>
          </p:txBody>
        </p:sp>
        <p:sp>
          <p:nvSpPr>
            <p:cNvPr id="215668" name="Freeform 628"/>
            <p:cNvSpPr/>
            <p:nvPr/>
          </p:nvSpPr>
          <p:spPr bwMode="auto">
            <a:xfrm>
              <a:off x="2624" y="1907"/>
              <a:ext cx="6" cy="11"/>
            </a:xfrm>
            <a:custGeom>
              <a:avLst/>
              <a:gdLst/>
              <a:ahLst/>
              <a:cxnLst>
                <a:cxn ang="0">
                  <a:pos x="0" y="32"/>
                </a:cxn>
                <a:cxn ang="0">
                  <a:pos x="10" y="24"/>
                </a:cxn>
                <a:cxn ang="0">
                  <a:pos x="17" y="10"/>
                </a:cxn>
                <a:cxn ang="0">
                  <a:pos x="18" y="0"/>
                </a:cxn>
              </a:cxnLst>
              <a:rect l="0" t="0" r="r" b="b"/>
              <a:pathLst>
                <a:path w="18" h="32">
                  <a:moveTo>
                    <a:pt x="0" y="32"/>
                  </a:moveTo>
                  <a:lnTo>
                    <a:pt x="10" y="24"/>
                  </a:lnTo>
                  <a:lnTo>
                    <a:pt x="17" y="10"/>
                  </a:lnTo>
                  <a:lnTo>
                    <a:pt x="18" y="0"/>
                  </a:lnTo>
                </a:path>
              </a:pathLst>
            </a:custGeom>
            <a:noFill/>
            <a:ln w="11113">
              <a:solidFill>
                <a:srgbClr val="000000"/>
              </a:solidFill>
              <a:prstDash val="solid"/>
              <a:round/>
            </a:ln>
          </p:spPr>
          <p:txBody>
            <a:bodyPr/>
            <a:lstStyle/>
            <a:p>
              <a:endParaRPr lang="zh-CN" altLang="en-US"/>
            </a:p>
          </p:txBody>
        </p:sp>
        <p:sp>
          <p:nvSpPr>
            <p:cNvPr id="215669" name="Freeform 629"/>
            <p:cNvSpPr/>
            <p:nvPr/>
          </p:nvSpPr>
          <p:spPr bwMode="auto">
            <a:xfrm>
              <a:off x="2956" y="2002"/>
              <a:ext cx="5" cy="9"/>
            </a:xfrm>
            <a:custGeom>
              <a:avLst/>
              <a:gdLst/>
              <a:ahLst/>
              <a:cxnLst>
                <a:cxn ang="0">
                  <a:pos x="0" y="0"/>
                </a:cxn>
                <a:cxn ang="0">
                  <a:pos x="4" y="14"/>
                </a:cxn>
                <a:cxn ang="0">
                  <a:pos x="14" y="26"/>
                </a:cxn>
                <a:cxn ang="0">
                  <a:pos x="16" y="28"/>
                </a:cxn>
              </a:cxnLst>
              <a:rect l="0" t="0" r="r" b="b"/>
              <a:pathLst>
                <a:path w="16" h="28">
                  <a:moveTo>
                    <a:pt x="0" y="0"/>
                  </a:moveTo>
                  <a:lnTo>
                    <a:pt x="4" y="14"/>
                  </a:lnTo>
                  <a:lnTo>
                    <a:pt x="14" y="26"/>
                  </a:lnTo>
                  <a:lnTo>
                    <a:pt x="16" y="28"/>
                  </a:lnTo>
                </a:path>
              </a:pathLst>
            </a:custGeom>
            <a:noFill/>
            <a:ln w="11113">
              <a:solidFill>
                <a:srgbClr val="000000"/>
              </a:solidFill>
              <a:prstDash val="solid"/>
              <a:round/>
            </a:ln>
          </p:spPr>
          <p:txBody>
            <a:bodyPr/>
            <a:lstStyle/>
            <a:p>
              <a:endParaRPr lang="zh-CN" altLang="en-US"/>
            </a:p>
          </p:txBody>
        </p:sp>
        <p:sp>
          <p:nvSpPr>
            <p:cNvPr id="215670" name="Freeform 630"/>
            <p:cNvSpPr/>
            <p:nvPr/>
          </p:nvSpPr>
          <p:spPr bwMode="auto">
            <a:xfrm>
              <a:off x="3032" y="1909"/>
              <a:ext cx="2" cy="4"/>
            </a:xfrm>
            <a:custGeom>
              <a:avLst/>
              <a:gdLst/>
              <a:ahLst/>
              <a:cxnLst>
                <a:cxn ang="0">
                  <a:pos x="0" y="13"/>
                </a:cxn>
                <a:cxn ang="0">
                  <a:pos x="5" y="8"/>
                </a:cxn>
                <a:cxn ang="0">
                  <a:pos x="7" y="0"/>
                </a:cxn>
              </a:cxnLst>
              <a:rect l="0" t="0" r="r" b="b"/>
              <a:pathLst>
                <a:path w="7" h="13">
                  <a:moveTo>
                    <a:pt x="0" y="13"/>
                  </a:moveTo>
                  <a:lnTo>
                    <a:pt x="5" y="8"/>
                  </a:lnTo>
                  <a:lnTo>
                    <a:pt x="7" y="0"/>
                  </a:lnTo>
                </a:path>
              </a:pathLst>
            </a:custGeom>
            <a:noFill/>
            <a:ln w="11113">
              <a:solidFill>
                <a:srgbClr val="000000"/>
              </a:solidFill>
              <a:prstDash val="solid"/>
              <a:round/>
            </a:ln>
          </p:spPr>
          <p:txBody>
            <a:bodyPr/>
            <a:lstStyle/>
            <a:p>
              <a:endParaRPr lang="zh-CN" altLang="en-US"/>
            </a:p>
          </p:txBody>
        </p:sp>
        <p:sp>
          <p:nvSpPr>
            <p:cNvPr id="215671" name="Freeform 631"/>
            <p:cNvSpPr/>
            <p:nvPr/>
          </p:nvSpPr>
          <p:spPr bwMode="auto">
            <a:xfrm>
              <a:off x="3030" y="1904"/>
              <a:ext cx="3" cy="5"/>
            </a:xfrm>
            <a:custGeom>
              <a:avLst/>
              <a:gdLst/>
              <a:ahLst/>
              <a:cxnLst>
                <a:cxn ang="0">
                  <a:pos x="10" y="14"/>
                </a:cxn>
                <a:cxn ang="0">
                  <a:pos x="9" y="6"/>
                </a:cxn>
                <a:cxn ang="0">
                  <a:pos x="0" y="0"/>
                </a:cxn>
              </a:cxnLst>
              <a:rect l="0" t="0" r="r" b="b"/>
              <a:pathLst>
                <a:path w="10" h="14">
                  <a:moveTo>
                    <a:pt x="10" y="14"/>
                  </a:moveTo>
                  <a:lnTo>
                    <a:pt x="9" y="6"/>
                  </a:lnTo>
                  <a:lnTo>
                    <a:pt x="0" y="0"/>
                  </a:lnTo>
                </a:path>
              </a:pathLst>
            </a:custGeom>
            <a:noFill/>
            <a:ln w="11113">
              <a:solidFill>
                <a:srgbClr val="000000"/>
              </a:solidFill>
              <a:prstDash val="solid"/>
              <a:round/>
            </a:ln>
          </p:spPr>
          <p:txBody>
            <a:bodyPr/>
            <a:lstStyle/>
            <a:p>
              <a:endParaRPr lang="zh-CN" altLang="en-US"/>
            </a:p>
          </p:txBody>
        </p:sp>
        <p:sp>
          <p:nvSpPr>
            <p:cNvPr id="215672" name="Freeform 632"/>
            <p:cNvSpPr/>
            <p:nvPr/>
          </p:nvSpPr>
          <p:spPr bwMode="auto">
            <a:xfrm>
              <a:off x="3012" y="1921"/>
              <a:ext cx="6" cy="6"/>
            </a:xfrm>
            <a:custGeom>
              <a:avLst/>
              <a:gdLst/>
              <a:ahLst/>
              <a:cxnLst>
                <a:cxn ang="0">
                  <a:pos x="17" y="0"/>
                </a:cxn>
                <a:cxn ang="0">
                  <a:pos x="6" y="8"/>
                </a:cxn>
                <a:cxn ang="0">
                  <a:pos x="0" y="18"/>
                </a:cxn>
              </a:cxnLst>
              <a:rect l="0" t="0" r="r" b="b"/>
              <a:pathLst>
                <a:path w="17" h="18">
                  <a:moveTo>
                    <a:pt x="17" y="0"/>
                  </a:moveTo>
                  <a:lnTo>
                    <a:pt x="6" y="8"/>
                  </a:lnTo>
                  <a:lnTo>
                    <a:pt x="0" y="18"/>
                  </a:lnTo>
                </a:path>
              </a:pathLst>
            </a:custGeom>
            <a:noFill/>
            <a:ln w="11113">
              <a:solidFill>
                <a:srgbClr val="000000"/>
              </a:solidFill>
              <a:prstDash val="solid"/>
              <a:round/>
            </a:ln>
          </p:spPr>
          <p:txBody>
            <a:bodyPr/>
            <a:lstStyle/>
            <a:p>
              <a:endParaRPr lang="zh-CN" altLang="en-US"/>
            </a:p>
          </p:txBody>
        </p:sp>
        <p:sp>
          <p:nvSpPr>
            <p:cNvPr id="215673" name="Freeform 633"/>
            <p:cNvSpPr/>
            <p:nvPr/>
          </p:nvSpPr>
          <p:spPr bwMode="auto">
            <a:xfrm>
              <a:off x="3088" y="1879"/>
              <a:ext cx="2" cy="4"/>
            </a:xfrm>
            <a:custGeom>
              <a:avLst/>
              <a:gdLst/>
              <a:ahLst/>
              <a:cxnLst>
                <a:cxn ang="0">
                  <a:pos x="0" y="14"/>
                </a:cxn>
                <a:cxn ang="0">
                  <a:pos x="7" y="7"/>
                </a:cxn>
                <a:cxn ang="0">
                  <a:pos x="8" y="0"/>
                </a:cxn>
              </a:cxnLst>
              <a:rect l="0" t="0" r="r" b="b"/>
              <a:pathLst>
                <a:path w="8" h="14">
                  <a:moveTo>
                    <a:pt x="0" y="14"/>
                  </a:moveTo>
                  <a:lnTo>
                    <a:pt x="7" y="7"/>
                  </a:lnTo>
                  <a:lnTo>
                    <a:pt x="8" y="0"/>
                  </a:lnTo>
                </a:path>
              </a:pathLst>
            </a:custGeom>
            <a:noFill/>
            <a:ln w="11113">
              <a:solidFill>
                <a:srgbClr val="000000"/>
              </a:solidFill>
              <a:prstDash val="solid"/>
              <a:round/>
            </a:ln>
          </p:spPr>
          <p:txBody>
            <a:bodyPr/>
            <a:lstStyle/>
            <a:p>
              <a:endParaRPr lang="zh-CN" altLang="en-US"/>
            </a:p>
          </p:txBody>
        </p:sp>
        <p:sp>
          <p:nvSpPr>
            <p:cNvPr id="215674" name="Freeform 634"/>
            <p:cNvSpPr/>
            <p:nvPr/>
          </p:nvSpPr>
          <p:spPr bwMode="auto">
            <a:xfrm>
              <a:off x="3086" y="1874"/>
              <a:ext cx="4" cy="5"/>
            </a:xfrm>
            <a:custGeom>
              <a:avLst/>
              <a:gdLst/>
              <a:ahLst/>
              <a:cxnLst>
                <a:cxn ang="0">
                  <a:pos x="12" y="14"/>
                </a:cxn>
                <a:cxn ang="0">
                  <a:pos x="9" y="5"/>
                </a:cxn>
                <a:cxn ang="0">
                  <a:pos x="0" y="0"/>
                </a:cxn>
              </a:cxnLst>
              <a:rect l="0" t="0" r="r" b="b"/>
              <a:pathLst>
                <a:path w="12" h="14">
                  <a:moveTo>
                    <a:pt x="12" y="14"/>
                  </a:moveTo>
                  <a:lnTo>
                    <a:pt x="9" y="5"/>
                  </a:lnTo>
                  <a:lnTo>
                    <a:pt x="0" y="0"/>
                  </a:lnTo>
                </a:path>
              </a:pathLst>
            </a:custGeom>
            <a:noFill/>
            <a:ln w="11113">
              <a:solidFill>
                <a:srgbClr val="000000"/>
              </a:solidFill>
              <a:prstDash val="solid"/>
              <a:round/>
            </a:ln>
          </p:spPr>
          <p:txBody>
            <a:bodyPr/>
            <a:lstStyle/>
            <a:p>
              <a:endParaRPr lang="zh-CN" altLang="en-US"/>
            </a:p>
          </p:txBody>
        </p:sp>
        <p:sp>
          <p:nvSpPr>
            <p:cNvPr id="215675" name="Freeform 635"/>
            <p:cNvSpPr/>
            <p:nvPr/>
          </p:nvSpPr>
          <p:spPr bwMode="auto">
            <a:xfrm>
              <a:off x="2686" y="1774"/>
              <a:ext cx="7" cy="1"/>
            </a:xfrm>
            <a:custGeom>
              <a:avLst/>
              <a:gdLst/>
              <a:ahLst/>
              <a:cxnLst>
                <a:cxn ang="0">
                  <a:pos x="20" y="2"/>
                </a:cxn>
                <a:cxn ang="0">
                  <a:pos x="3" y="2"/>
                </a:cxn>
                <a:cxn ang="0">
                  <a:pos x="0" y="0"/>
                </a:cxn>
              </a:cxnLst>
              <a:rect l="0" t="0" r="r" b="b"/>
              <a:pathLst>
                <a:path w="20" h="2">
                  <a:moveTo>
                    <a:pt x="20" y="2"/>
                  </a:moveTo>
                  <a:lnTo>
                    <a:pt x="3" y="2"/>
                  </a:lnTo>
                  <a:lnTo>
                    <a:pt x="0" y="0"/>
                  </a:lnTo>
                </a:path>
              </a:pathLst>
            </a:custGeom>
            <a:noFill/>
            <a:ln w="11113">
              <a:solidFill>
                <a:srgbClr val="000000"/>
              </a:solidFill>
              <a:prstDash val="solid"/>
              <a:round/>
            </a:ln>
          </p:spPr>
          <p:txBody>
            <a:bodyPr/>
            <a:lstStyle/>
            <a:p>
              <a:endParaRPr lang="zh-CN" altLang="en-US"/>
            </a:p>
          </p:txBody>
        </p:sp>
        <p:sp>
          <p:nvSpPr>
            <p:cNvPr id="215676" name="Line 636"/>
            <p:cNvSpPr>
              <a:spLocks noChangeShapeType="1"/>
            </p:cNvSpPr>
            <p:nvPr/>
          </p:nvSpPr>
          <p:spPr bwMode="auto">
            <a:xfrm flipH="1">
              <a:off x="2686" y="1775"/>
              <a:ext cx="1" cy="1"/>
            </a:xfrm>
            <a:prstGeom prst="line">
              <a:avLst/>
            </a:prstGeom>
            <a:noFill/>
            <a:ln w="11113">
              <a:solidFill>
                <a:srgbClr val="000000"/>
              </a:solidFill>
              <a:round/>
            </a:ln>
          </p:spPr>
          <p:txBody>
            <a:bodyPr/>
            <a:lstStyle/>
            <a:p>
              <a:endParaRPr lang="zh-CN" altLang="en-US"/>
            </a:p>
          </p:txBody>
        </p:sp>
        <p:sp>
          <p:nvSpPr>
            <p:cNvPr id="215677" name="Freeform 637"/>
            <p:cNvSpPr/>
            <p:nvPr/>
          </p:nvSpPr>
          <p:spPr bwMode="auto">
            <a:xfrm>
              <a:off x="2654" y="1784"/>
              <a:ext cx="14" cy="2"/>
            </a:xfrm>
            <a:custGeom>
              <a:avLst/>
              <a:gdLst/>
              <a:ahLst/>
              <a:cxnLst>
                <a:cxn ang="0">
                  <a:pos x="0" y="0"/>
                </a:cxn>
                <a:cxn ang="0">
                  <a:pos x="20" y="5"/>
                </a:cxn>
                <a:cxn ang="0">
                  <a:pos x="36" y="1"/>
                </a:cxn>
                <a:cxn ang="0">
                  <a:pos x="40" y="0"/>
                </a:cxn>
              </a:cxnLst>
              <a:rect l="0" t="0" r="r" b="b"/>
              <a:pathLst>
                <a:path w="40" h="5">
                  <a:moveTo>
                    <a:pt x="0" y="0"/>
                  </a:moveTo>
                  <a:lnTo>
                    <a:pt x="20" y="5"/>
                  </a:lnTo>
                  <a:lnTo>
                    <a:pt x="36" y="1"/>
                  </a:lnTo>
                  <a:lnTo>
                    <a:pt x="40" y="0"/>
                  </a:lnTo>
                </a:path>
              </a:pathLst>
            </a:custGeom>
            <a:noFill/>
            <a:ln w="11113">
              <a:solidFill>
                <a:srgbClr val="000000"/>
              </a:solidFill>
              <a:prstDash val="solid"/>
              <a:round/>
            </a:ln>
          </p:spPr>
          <p:txBody>
            <a:bodyPr/>
            <a:lstStyle/>
            <a:p>
              <a:endParaRPr lang="zh-CN" altLang="en-US"/>
            </a:p>
          </p:txBody>
        </p:sp>
        <p:sp>
          <p:nvSpPr>
            <p:cNvPr id="215678" name="Freeform 638"/>
            <p:cNvSpPr/>
            <p:nvPr/>
          </p:nvSpPr>
          <p:spPr bwMode="auto">
            <a:xfrm>
              <a:off x="3068" y="1891"/>
              <a:ext cx="6" cy="6"/>
            </a:xfrm>
            <a:custGeom>
              <a:avLst/>
              <a:gdLst/>
              <a:ahLst/>
              <a:cxnLst>
                <a:cxn ang="0">
                  <a:pos x="17" y="0"/>
                </a:cxn>
                <a:cxn ang="0">
                  <a:pos x="6" y="9"/>
                </a:cxn>
                <a:cxn ang="0">
                  <a:pos x="0" y="19"/>
                </a:cxn>
              </a:cxnLst>
              <a:rect l="0" t="0" r="r" b="b"/>
              <a:pathLst>
                <a:path w="17" h="19">
                  <a:moveTo>
                    <a:pt x="17" y="0"/>
                  </a:moveTo>
                  <a:lnTo>
                    <a:pt x="6" y="9"/>
                  </a:lnTo>
                  <a:lnTo>
                    <a:pt x="0" y="19"/>
                  </a:lnTo>
                </a:path>
              </a:pathLst>
            </a:custGeom>
            <a:noFill/>
            <a:ln w="11113">
              <a:solidFill>
                <a:srgbClr val="000000"/>
              </a:solidFill>
              <a:prstDash val="solid"/>
              <a:round/>
            </a:ln>
          </p:spPr>
          <p:txBody>
            <a:bodyPr/>
            <a:lstStyle/>
            <a:p>
              <a:endParaRPr lang="zh-CN" altLang="en-US"/>
            </a:p>
          </p:txBody>
        </p:sp>
        <p:sp>
          <p:nvSpPr>
            <p:cNvPr id="215679" name="Freeform 639"/>
            <p:cNvSpPr/>
            <p:nvPr/>
          </p:nvSpPr>
          <p:spPr bwMode="auto">
            <a:xfrm>
              <a:off x="2740" y="1745"/>
              <a:ext cx="7" cy="1"/>
            </a:xfrm>
            <a:custGeom>
              <a:avLst/>
              <a:gdLst/>
              <a:ahLst/>
              <a:cxnLst>
                <a:cxn ang="0">
                  <a:pos x="19" y="1"/>
                </a:cxn>
                <a:cxn ang="0">
                  <a:pos x="3" y="1"/>
                </a:cxn>
                <a:cxn ang="0">
                  <a:pos x="0" y="0"/>
                </a:cxn>
              </a:cxnLst>
              <a:rect l="0" t="0" r="r" b="b"/>
              <a:pathLst>
                <a:path w="19" h="1">
                  <a:moveTo>
                    <a:pt x="19" y="1"/>
                  </a:moveTo>
                  <a:lnTo>
                    <a:pt x="3" y="1"/>
                  </a:lnTo>
                  <a:lnTo>
                    <a:pt x="0" y="0"/>
                  </a:lnTo>
                </a:path>
              </a:pathLst>
            </a:custGeom>
            <a:noFill/>
            <a:ln w="11113">
              <a:solidFill>
                <a:srgbClr val="000000"/>
              </a:solidFill>
              <a:prstDash val="solid"/>
              <a:round/>
            </a:ln>
          </p:spPr>
          <p:txBody>
            <a:bodyPr/>
            <a:lstStyle/>
            <a:p>
              <a:endParaRPr lang="zh-CN" altLang="en-US"/>
            </a:p>
          </p:txBody>
        </p:sp>
        <p:sp>
          <p:nvSpPr>
            <p:cNvPr id="215680" name="Freeform 640"/>
            <p:cNvSpPr/>
            <p:nvPr/>
          </p:nvSpPr>
          <p:spPr bwMode="auto">
            <a:xfrm>
              <a:off x="2710" y="1755"/>
              <a:ext cx="13" cy="1"/>
            </a:xfrm>
            <a:custGeom>
              <a:avLst/>
              <a:gdLst/>
              <a:ahLst/>
              <a:cxnLst>
                <a:cxn ang="0">
                  <a:pos x="0" y="0"/>
                </a:cxn>
                <a:cxn ang="0">
                  <a:pos x="21" y="5"/>
                </a:cxn>
                <a:cxn ang="0">
                  <a:pos x="36" y="1"/>
                </a:cxn>
                <a:cxn ang="0">
                  <a:pos x="39" y="0"/>
                </a:cxn>
              </a:cxnLst>
              <a:rect l="0" t="0" r="r" b="b"/>
              <a:pathLst>
                <a:path w="39" h="5">
                  <a:moveTo>
                    <a:pt x="0" y="0"/>
                  </a:moveTo>
                  <a:lnTo>
                    <a:pt x="21" y="5"/>
                  </a:lnTo>
                  <a:lnTo>
                    <a:pt x="36" y="1"/>
                  </a:lnTo>
                  <a:lnTo>
                    <a:pt x="39" y="0"/>
                  </a:lnTo>
                </a:path>
              </a:pathLst>
            </a:custGeom>
            <a:noFill/>
            <a:ln w="11113">
              <a:solidFill>
                <a:srgbClr val="000000"/>
              </a:solidFill>
              <a:prstDash val="solid"/>
              <a:round/>
            </a:ln>
          </p:spPr>
          <p:txBody>
            <a:bodyPr/>
            <a:lstStyle/>
            <a:p>
              <a:endParaRPr lang="zh-CN" altLang="en-US"/>
            </a:p>
          </p:txBody>
        </p:sp>
        <p:sp>
          <p:nvSpPr>
            <p:cNvPr id="215681" name="Line 641"/>
            <p:cNvSpPr>
              <a:spLocks noChangeShapeType="1"/>
            </p:cNvSpPr>
            <p:nvPr/>
          </p:nvSpPr>
          <p:spPr bwMode="auto">
            <a:xfrm flipH="1">
              <a:off x="2741" y="1747"/>
              <a:ext cx="1" cy="1"/>
            </a:xfrm>
            <a:prstGeom prst="line">
              <a:avLst/>
            </a:prstGeom>
            <a:noFill/>
            <a:ln w="11113">
              <a:solidFill>
                <a:srgbClr val="000000"/>
              </a:solidFill>
              <a:round/>
            </a:ln>
          </p:spPr>
          <p:txBody>
            <a:bodyPr/>
            <a:lstStyle/>
            <a:p>
              <a:endParaRPr lang="zh-CN" altLang="en-US"/>
            </a:p>
          </p:txBody>
        </p:sp>
        <p:sp>
          <p:nvSpPr>
            <p:cNvPr id="215682" name="Freeform 642"/>
            <p:cNvSpPr/>
            <p:nvPr/>
          </p:nvSpPr>
          <p:spPr bwMode="auto">
            <a:xfrm>
              <a:off x="3143" y="1850"/>
              <a:ext cx="3" cy="4"/>
            </a:xfrm>
            <a:custGeom>
              <a:avLst/>
              <a:gdLst/>
              <a:ahLst/>
              <a:cxnLst>
                <a:cxn ang="0">
                  <a:pos x="0" y="14"/>
                </a:cxn>
                <a:cxn ang="0">
                  <a:pos x="7" y="7"/>
                </a:cxn>
                <a:cxn ang="0">
                  <a:pos x="8" y="0"/>
                </a:cxn>
              </a:cxnLst>
              <a:rect l="0" t="0" r="r" b="b"/>
              <a:pathLst>
                <a:path w="8" h="14">
                  <a:moveTo>
                    <a:pt x="0" y="14"/>
                  </a:moveTo>
                  <a:lnTo>
                    <a:pt x="7" y="7"/>
                  </a:lnTo>
                  <a:lnTo>
                    <a:pt x="8" y="0"/>
                  </a:lnTo>
                </a:path>
              </a:pathLst>
            </a:custGeom>
            <a:noFill/>
            <a:ln w="11113">
              <a:solidFill>
                <a:srgbClr val="000000"/>
              </a:solidFill>
              <a:prstDash val="solid"/>
              <a:round/>
            </a:ln>
          </p:spPr>
          <p:txBody>
            <a:bodyPr/>
            <a:lstStyle/>
            <a:p>
              <a:endParaRPr lang="zh-CN" altLang="en-US"/>
            </a:p>
          </p:txBody>
        </p:sp>
        <p:sp>
          <p:nvSpPr>
            <p:cNvPr id="215683" name="Freeform 643"/>
            <p:cNvSpPr/>
            <p:nvPr/>
          </p:nvSpPr>
          <p:spPr bwMode="auto">
            <a:xfrm>
              <a:off x="3143" y="1845"/>
              <a:ext cx="3" cy="5"/>
            </a:xfrm>
            <a:custGeom>
              <a:avLst/>
              <a:gdLst/>
              <a:ahLst/>
              <a:cxnLst>
                <a:cxn ang="0">
                  <a:pos x="10" y="14"/>
                </a:cxn>
                <a:cxn ang="0">
                  <a:pos x="8" y="5"/>
                </a:cxn>
                <a:cxn ang="0">
                  <a:pos x="0" y="0"/>
                </a:cxn>
              </a:cxnLst>
              <a:rect l="0" t="0" r="r" b="b"/>
              <a:pathLst>
                <a:path w="10" h="14">
                  <a:moveTo>
                    <a:pt x="10" y="14"/>
                  </a:moveTo>
                  <a:lnTo>
                    <a:pt x="8" y="5"/>
                  </a:lnTo>
                  <a:lnTo>
                    <a:pt x="0" y="0"/>
                  </a:lnTo>
                </a:path>
              </a:pathLst>
            </a:custGeom>
            <a:noFill/>
            <a:ln w="11113">
              <a:solidFill>
                <a:srgbClr val="000000"/>
              </a:solidFill>
              <a:prstDash val="solid"/>
              <a:round/>
            </a:ln>
          </p:spPr>
          <p:txBody>
            <a:bodyPr/>
            <a:lstStyle/>
            <a:p>
              <a:endParaRPr lang="zh-CN" altLang="en-US"/>
            </a:p>
          </p:txBody>
        </p:sp>
        <p:sp>
          <p:nvSpPr>
            <p:cNvPr id="215684" name="Freeform 644"/>
            <p:cNvSpPr/>
            <p:nvPr/>
          </p:nvSpPr>
          <p:spPr bwMode="auto">
            <a:xfrm>
              <a:off x="3124" y="1861"/>
              <a:ext cx="5" cy="6"/>
            </a:xfrm>
            <a:custGeom>
              <a:avLst/>
              <a:gdLst/>
              <a:ahLst/>
              <a:cxnLst>
                <a:cxn ang="0">
                  <a:pos x="17" y="0"/>
                </a:cxn>
                <a:cxn ang="0">
                  <a:pos x="5" y="10"/>
                </a:cxn>
                <a:cxn ang="0">
                  <a:pos x="0" y="18"/>
                </a:cxn>
              </a:cxnLst>
              <a:rect l="0" t="0" r="r" b="b"/>
              <a:pathLst>
                <a:path w="17" h="18">
                  <a:moveTo>
                    <a:pt x="17" y="0"/>
                  </a:moveTo>
                  <a:lnTo>
                    <a:pt x="5" y="10"/>
                  </a:lnTo>
                  <a:lnTo>
                    <a:pt x="0" y="18"/>
                  </a:lnTo>
                </a:path>
              </a:pathLst>
            </a:custGeom>
            <a:noFill/>
            <a:ln w="11113">
              <a:solidFill>
                <a:srgbClr val="000000"/>
              </a:solidFill>
              <a:prstDash val="solid"/>
              <a:round/>
            </a:ln>
          </p:spPr>
          <p:txBody>
            <a:bodyPr/>
            <a:lstStyle/>
            <a:p>
              <a:endParaRPr lang="zh-CN" altLang="en-US"/>
            </a:p>
          </p:txBody>
        </p:sp>
        <p:sp>
          <p:nvSpPr>
            <p:cNvPr id="215685" name="Freeform 645"/>
            <p:cNvSpPr/>
            <p:nvPr/>
          </p:nvSpPr>
          <p:spPr bwMode="auto">
            <a:xfrm>
              <a:off x="3199" y="1819"/>
              <a:ext cx="2" cy="5"/>
            </a:xfrm>
            <a:custGeom>
              <a:avLst/>
              <a:gdLst/>
              <a:ahLst/>
              <a:cxnLst>
                <a:cxn ang="0">
                  <a:pos x="0" y="14"/>
                </a:cxn>
                <a:cxn ang="0">
                  <a:pos x="7" y="8"/>
                </a:cxn>
                <a:cxn ang="0">
                  <a:pos x="8" y="0"/>
                </a:cxn>
              </a:cxnLst>
              <a:rect l="0" t="0" r="r" b="b"/>
              <a:pathLst>
                <a:path w="8" h="14">
                  <a:moveTo>
                    <a:pt x="0" y="14"/>
                  </a:moveTo>
                  <a:lnTo>
                    <a:pt x="7" y="8"/>
                  </a:lnTo>
                  <a:lnTo>
                    <a:pt x="8" y="0"/>
                  </a:lnTo>
                </a:path>
              </a:pathLst>
            </a:custGeom>
            <a:noFill/>
            <a:ln w="11113">
              <a:solidFill>
                <a:srgbClr val="000000"/>
              </a:solidFill>
              <a:prstDash val="solid"/>
              <a:round/>
            </a:ln>
          </p:spPr>
          <p:txBody>
            <a:bodyPr/>
            <a:lstStyle/>
            <a:p>
              <a:endParaRPr lang="zh-CN" altLang="en-US"/>
            </a:p>
          </p:txBody>
        </p:sp>
        <p:sp>
          <p:nvSpPr>
            <p:cNvPr id="215686" name="Freeform 646"/>
            <p:cNvSpPr/>
            <p:nvPr/>
          </p:nvSpPr>
          <p:spPr bwMode="auto">
            <a:xfrm>
              <a:off x="3198" y="1815"/>
              <a:ext cx="3" cy="4"/>
            </a:xfrm>
            <a:custGeom>
              <a:avLst/>
              <a:gdLst/>
              <a:ahLst/>
              <a:cxnLst>
                <a:cxn ang="0">
                  <a:pos x="10" y="14"/>
                </a:cxn>
                <a:cxn ang="0">
                  <a:pos x="8" y="6"/>
                </a:cxn>
                <a:cxn ang="0">
                  <a:pos x="0" y="0"/>
                </a:cxn>
              </a:cxnLst>
              <a:rect l="0" t="0" r="r" b="b"/>
              <a:pathLst>
                <a:path w="10" h="14">
                  <a:moveTo>
                    <a:pt x="10" y="14"/>
                  </a:moveTo>
                  <a:lnTo>
                    <a:pt x="8" y="6"/>
                  </a:lnTo>
                  <a:lnTo>
                    <a:pt x="0" y="0"/>
                  </a:lnTo>
                </a:path>
              </a:pathLst>
            </a:custGeom>
            <a:noFill/>
            <a:ln w="11113">
              <a:solidFill>
                <a:srgbClr val="000000"/>
              </a:solidFill>
              <a:prstDash val="solid"/>
              <a:round/>
            </a:ln>
          </p:spPr>
          <p:txBody>
            <a:bodyPr/>
            <a:lstStyle/>
            <a:p>
              <a:endParaRPr lang="zh-CN" altLang="en-US"/>
            </a:p>
          </p:txBody>
        </p:sp>
        <p:sp>
          <p:nvSpPr>
            <p:cNvPr id="215687" name="Freeform 647"/>
            <p:cNvSpPr/>
            <p:nvPr/>
          </p:nvSpPr>
          <p:spPr bwMode="auto">
            <a:xfrm>
              <a:off x="2791" y="1715"/>
              <a:ext cx="7" cy="1"/>
            </a:xfrm>
            <a:custGeom>
              <a:avLst/>
              <a:gdLst/>
              <a:ahLst/>
              <a:cxnLst>
                <a:cxn ang="0">
                  <a:pos x="20" y="1"/>
                </a:cxn>
                <a:cxn ang="0">
                  <a:pos x="3" y="1"/>
                </a:cxn>
                <a:cxn ang="0">
                  <a:pos x="0" y="0"/>
                </a:cxn>
              </a:cxnLst>
              <a:rect l="0" t="0" r="r" b="b"/>
              <a:pathLst>
                <a:path w="20" h="1">
                  <a:moveTo>
                    <a:pt x="20" y="1"/>
                  </a:moveTo>
                  <a:lnTo>
                    <a:pt x="3" y="1"/>
                  </a:lnTo>
                  <a:lnTo>
                    <a:pt x="0" y="0"/>
                  </a:lnTo>
                </a:path>
              </a:pathLst>
            </a:custGeom>
            <a:noFill/>
            <a:ln w="11113">
              <a:solidFill>
                <a:srgbClr val="000000"/>
              </a:solidFill>
              <a:prstDash val="solid"/>
              <a:round/>
            </a:ln>
          </p:spPr>
          <p:txBody>
            <a:bodyPr/>
            <a:lstStyle/>
            <a:p>
              <a:endParaRPr lang="zh-CN" altLang="en-US"/>
            </a:p>
          </p:txBody>
        </p:sp>
        <p:sp>
          <p:nvSpPr>
            <p:cNvPr id="215688" name="Line 648"/>
            <p:cNvSpPr>
              <a:spLocks noChangeShapeType="1"/>
            </p:cNvSpPr>
            <p:nvPr/>
          </p:nvSpPr>
          <p:spPr bwMode="auto">
            <a:xfrm flipH="1">
              <a:off x="2791" y="1716"/>
              <a:ext cx="1" cy="1"/>
            </a:xfrm>
            <a:prstGeom prst="line">
              <a:avLst/>
            </a:prstGeom>
            <a:noFill/>
            <a:ln w="11113">
              <a:solidFill>
                <a:srgbClr val="000000"/>
              </a:solidFill>
              <a:round/>
            </a:ln>
          </p:spPr>
          <p:txBody>
            <a:bodyPr/>
            <a:lstStyle/>
            <a:p>
              <a:endParaRPr lang="zh-CN" altLang="en-US"/>
            </a:p>
          </p:txBody>
        </p:sp>
        <p:sp>
          <p:nvSpPr>
            <p:cNvPr id="215689" name="Freeform 649"/>
            <p:cNvSpPr/>
            <p:nvPr/>
          </p:nvSpPr>
          <p:spPr bwMode="auto">
            <a:xfrm>
              <a:off x="2761" y="1725"/>
              <a:ext cx="13" cy="1"/>
            </a:xfrm>
            <a:custGeom>
              <a:avLst/>
              <a:gdLst/>
              <a:ahLst/>
              <a:cxnLst>
                <a:cxn ang="0">
                  <a:pos x="0" y="0"/>
                </a:cxn>
                <a:cxn ang="0">
                  <a:pos x="21" y="5"/>
                </a:cxn>
                <a:cxn ang="0">
                  <a:pos x="38" y="1"/>
                </a:cxn>
                <a:cxn ang="0">
                  <a:pos x="40" y="0"/>
                </a:cxn>
              </a:cxnLst>
              <a:rect l="0" t="0" r="r" b="b"/>
              <a:pathLst>
                <a:path w="40" h="5">
                  <a:moveTo>
                    <a:pt x="0" y="0"/>
                  </a:moveTo>
                  <a:lnTo>
                    <a:pt x="21" y="5"/>
                  </a:lnTo>
                  <a:lnTo>
                    <a:pt x="38" y="1"/>
                  </a:lnTo>
                  <a:lnTo>
                    <a:pt x="40" y="0"/>
                  </a:lnTo>
                </a:path>
              </a:pathLst>
            </a:custGeom>
            <a:noFill/>
            <a:ln w="11113">
              <a:solidFill>
                <a:srgbClr val="000000"/>
              </a:solidFill>
              <a:prstDash val="solid"/>
              <a:round/>
            </a:ln>
          </p:spPr>
          <p:txBody>
            <a:bodyPr/>
            <a:lstStyle/>
            <a:p>
              <a:endParaRPr lang="zh-CN" altLang="en-US"/>
            </a:p>
          </p:txBody>
        </p:sp>
        <p:sp>
          <p:nvSpPr>
            <p:cNvPr id="215690" name="Freeform 650"/>
            <p:cNvSpPr/>
            <p:nvPr/>
          </p:nvSpPr>
          <p:spPr bwMode="auto">
            <a:xfrm>
              <a:off x="3180" y="1831"/>
              <a:ext cx="5" cy="6"/>
            </a:xfrm>
            <a:custGeom>
              <a:avLst/>
              <a:gdLst/>
              <a:ahLst/>
              <a:cxnLst>
                <a:cxn ang="0">
                  <a:pos x="16" y="0"/>
                </a:cxn>
                <a:cxn ang="0">
                  <a:pos x="5" y="8"/>
                </a:cxn>
                <a:cxn ang="0">
                  <a:pos x="0" y="18"/>
                </a:cxn>
              </a:cxnLst>
              <a:rect l="0" t="0" r="r" b="b"/>
              <a:pathLst>
                <a:path w="16" h="18">
                  <a:moveTo>
                    <a:pt x="16" y="0"/>
                  </a:moveTo>
                  <a:lnTo>
                    <a:pt x="5" y="8"/>
                  </a:lnTo>
                  <a:lnTo>
                    <a:pt x="0" y="18"/>
                  </a:lnTo>
                </a:path>
              </a:pathLst>
            </a:custGeom>
            <a:noFill/>
            <a:ln w="11113">
              <a:solidFill>
                <a:srgbClr val="000000"/>
              </a:solidFill>
              <a:prstDash val="solid"/>
              <a:round/>
            </a:ln>
          </p:spPr>
          <p:txBody>
            <a:bodyPr/>
            <a:lstStyle/>
            <a:p>
              <a:endParaRPr lang="zh-CN" altLang="en-US"/>
            </a:p>
          </p:txBody>
        </p:sp>
        <p:sp>
          <p:nvSpPr>
            <p:cNvPr id="215691" name="Freeform 651"/>
            <p:cNvSpPr/>
            <p:nvPr/>
          </p:nvSpPr>
          <p:spPr bwMode="auto">
            <a:xfrm>
              <a:off x="2848" y="1686"/>
              <a:ext cx="6" cy="1"/>
            </a:xfrm>
            <a:custGeom>
              <a:avLst/>
              <a:gdLst/>
              <a:ahLst/>
              <a:cxnLst>
                <a:cxn ang="0">
                  <a:pos x="17" y="1"/>
                </a:cxn>
                <a:cxn ang="0">
                  <a:pos x="1" y="1"/>
                </a:cxn>
                <a:cxn ang="0">
                  <a:pos x="0" y="0"/>
                </a:cxn>
              </a:cxnLst>
              <a:rect l="0" t="0" r="r" b="b"/>
              <a:pathLst>
                <a:path w="17" h="1">
                  <a:moveTo>
                    <a:pt x="17" y="1"/>
                  </a:moveTo>
                  <a:lnTo>
                    <a:pt x="1" y="1"/>
                  </a:lnTo>
                  <a:lnTo>
                    <a:pt x="0" y="0"/>
                  </a:lnTo>
                </a:path>
              </a:pathLst>
            </a:custGeom>
            <a:noFill/>
            <a:ln w="11113">
              <a:solidFill>
                <a:srgbClr val="000000"/>
              </a:solidFill>
              <a:prstDash val="solid"/>
              <a:round/>
            </a:ln>
          </p:spPr>
          <p:txBody>
            <a:bodyPr/>
            <a:lstStyle/>
            <a:p>
              <a:endParaRPr lang="zh-CN" altLang="en-US"/>
            </a:p>
          </p:txBody>
        </p:sp>
        <p:sp>
          <p:nvSpPr>
            <p:cNvPr id="215692" name="Freeform 652"/>
            <p:cNvSpPr/>
            <p:nvPr/>
          </p:nvSpPr>
          <p:spPr bwMode="auto">
            <a:xfrm>
              <a:off x="2817" y="1695"/>
              <a:ext cx="13" cy="2"/>
            </a:xfrm>
            <a:custGeom>
              <a:avLst/>
              <a:gdLst/>
              <a:ahLst/>
              <a:cxnLst>
                <a:cxn ang="0">
                  <a:pos x="0" y="0"/>
                </a:cxn>
                <a:cxn ang="0">
                  <a:pos x="21" y="4"/>
                </a:cxn>
                <a:cxn ang="0">
                  <a:pos x="37" y="1"/>
                </a:cxn>
                <a:cxn ang="0">
                  <a:pos x="39" y="0"/>
                </a:cxn>
              </a:cxnLst>
              <a:rect l="0" t="0" r="r" b="b"/>
              <a:pathLst>
                <a:path w="39" h="4">
                  <a:moveTo>
                    <a:pt x="0" y="0"/>
                  </a:moveTo>
                  <a:lnTo>
                    <a:pt x="21" y="4"/>
                  </a:lnTo>
                  <a:lnTo>
                    <a:pt x="37" y="1"/>
                  </a:lnTo>
                  <a:lnTo>
                    <a:pt x="39" y="0"/>
                  </a:lnTo>
                </a:path>
              </a:pathLst>
            </a:custGeom>
            <a:noFill/>
            <a:ln w="11113">
              <a:solidFill>
                <a:srgbClr val="000000"/>
              </a:solidFill>
              <a:prstDash val="solid"/>
              <a:round/>
            </a:ln>
          </p:spPr>
          <p:txBody>
            <a:bodyPr/>
            <a:lstStyle/>
            <a:p>
              <a:endParaRPr lang="zh-CN" altLang="en-US"/>
            </a:p>
          </p:txBody>
        </p:sp>
        <p:sp>
          <p:nvSpPr>
            <p:cNvPr id="215693" name="Line 653"/>
            <p:cNvSpPr>
              <a:spLocks noChangeShapeType="1"/>
            </p:cNvSpPr>
            <p:nvPr/>
          </p:nvSpPr>
          <p:spPr bwMode="auto">
            <a:xfrm flipH="1">
              <a:off x="2847" y="1687"/>
              <a:ext cx="1" cy="1"/>
            </a:xfrm>
            <a:prstGeom prst="line">
              <a:avLst/>
            </a:prstGeom>
            <a:noFill/>
            <a:ln w="11113">
              <a:solidFill>
                <a:srgbClr val="000000"/>
              </a:solidFill>
              <a:round/>
            </a:ln>
          </p:spPr>
          <p:txBody>
            <a:bodyPr/>
            <a:lstStyle/>
            <a:p>
              <a:endParaRPr lang="zh-CN" altLang="en-US"/>
            </a:p>
          </p:txBody>
        </p:sp>
        <p:sp>
          <p:nvSpPr>
            <p:cNvPr id="215694" name="Freeform 654"/>
            <p:cNvSpPr/>
            <p:nvPr/>
          </p:nvSpPr>
          <p:spPr bwMode="auto">
            <a:xfrm>
              <a:off x="3256" y="1790"/>
              <a:ext cx="2" cy="5"/>
            </a:xfrm>
            <a:custGeom>
              <a:avLst/>
              <a:gdLst/>
              <a:ahLst/>
              <a:cxnLst>
                <a:cxn ang="0">
                  <a:pos x="0" y="13"/>
                </a:cxn>
                <a:cxn ang="0">
                  <a:pos x="7" y="6"/>
                </a:cxn>
                <a:cxn ang="0">
                  <a:pos x="7" y="0"/>
                </a:cxn>
              </a:cxnLst>
              <a:rect l="0" t="0" r="r" b="b"/>
              <a:pathLst>
                <a:path w="7" h="13">
                  <a:moveTo>
                    <a:pt x="0" y="13"/>
                  </a:moveTo>
                  <a:lnTo>
                    <a:pt x="7" y="6"/>
                  </a:lnTo>
                  <a:lnTo>
                    <a:pt x="7" y="0"/>
                  </a:lnTo>
                </a:path>
              </a:pathLst>
            </a:custGeom>
            <a:noFill/>
            <a:ln w="11113">
              <a:solidFill>
                <a:srgbClr val="000000"/>
              </a:solidFill>
              <a:prstDash val="solid"/>
              <a:round/>
            </a:ln>
          </p:spPr>
          <p:txBody>
            <a:bodyPr/>
            <a:lstStyle/>
            <a:p>
              <a:endParaRPr lang="zh-CN" altLang="en-US"/>
            </a:p>
          </p:txBody>
        </p:sp>
        <p:sp>
          <p:nvSpPr>
            <p:cNvPr id="215695" name="Freeform 655"/>
            <p:cNvSpPr/>
            <p:nvPr/>
          </p:nvSpPr>
          <p:spPr bwMode="auto">
            <a:xfrm>
              <a:off x="3253" y="1785"/>
              <a:ext cx="4" cy="5"/>
            </a:xfrm>
            <a:custGeom>
              <a:avLst/>
              <a:gdLst/>
              <a:ahLst/>
              <a:cxnLst>
                <a:cxn ang="0">
                  <a:pos x="10" y="14"/>
                </a:cxn>
                <a:cxn ang="0">
                  <a:pos x="9" y="5"/>
                </a:cxn>
                <a:cxn ang="0">
                  <a:pos x="0" y="0"/>
                </a:cxn>
              </a:cxnLst>
              <a:rect l="0" t="0" r="r" b="b"/>
              <a:pathLst>
                <a:path w="10" h="14">
                  <a:moveTo>
                    <a:pt x="10" y="14"/>
                  </a:moveTo>
                  <a:lnTo>
                    <a:pt x="9" y="5"/>
                  </a:lnTo>
                  <a:lnTo>
                    <a:pt x="0" y="0"/>
                  </a:lnTo>
                </a:path>
              </a:pathLst>
            </a:custGeom>
            <a:noFill/>
            <a:ln w="11113">
              <a:solidFill>
                <a:srgbClr val="000000"/>
              </a:solidFill>
              <a:prstDash val="solid"/>
              <a:round/>
            </a:ln>
          </p:spPr>
          <p:txBody>
            <a:bodyPr/>
            <a:lstStyle/>
            <a:p>
              <a:endParaRPr lang="zh-CN" altLang="en-US"/>
            </a:p>
          </p:txBody>
        </p:sp>
        <p:sp>
          <p:nvSpPr>
            <p:cNvPr id="215696" name="Freeform 656"/>
            <p:cNvSpPr/>
            <p:nvPr/>
          </p:nvSpPr>
          <p:spPr bwMode="auto">
            <a:xfrm>
              <a:off x="3236" y="1801"/>
              <a:ext cx="5" cy="7"/>
            </a:xfrm>
            <a:custGeom>
              <a:avLst/>
              <a:gdLst/>
              <a:ahLst/>
              <a:cxnLst>
                <a:cxn ang="0">
                  <a:pos x="16" y="0"/>
                </a:cxn>
                <a:cxn ang="0">
                  <a:pos x="6" y="9"/>
                </a:cxn>
                <a:cxn ang="0">
                  <a:pos x="0" y="19"/>
                </a:cxn>
              </a:cxnLst>
              <a:rect l="0" t="0" r="r" b="b"/>
              <a:pathLst>
                <a:path w="16" h="19">
                  <a:moveTo>
                    <a:pt x="16" y="0"/>
                  </a:moveTo>
                  <a:lnTo>
                    <a:pt x="6" y="9"/>
                  </a:lnTo>
                  <a:lnTo>
                    <a:pt x="0" y="19"/>
                  </a:lnTo>
                </a:path>
              </a:pathLst>
            </a:custGeom>
            <a:noFill/>
            <a:ln w="11113">
              <a:solidFill>
                <a:srgbClr val="000000"/>
              </a:solidFill>
              <a:prstDash val="solid"/>
              <a:round/>
            </a:ln>
          </p:spPr>
          <p:txBody>
            <a:bodyPr/>
            <a:lstStyle/>
            <a:p>
              <a:endParaRPr lang="zh-CN" altLang="en-US"/>
            </a:p>
          </p:txBody>
        </p:sp>
        <p:sp>
          <p:nvSpPr>
            <p:cNvPr id="215697" name="Freeform 657"/>
            <p:cNvSpPr/>
            <p:nvPr/>
          </p:nvSpPr>
          <p:spPr bwMode="auto">
            <a:xfrm>
              <a:off x="3311" y="1760"/>
              <a:ext cx="2" cy="4"/>
            </a:xfrm>
            <a:custGeom>
              <a:avLst/>
              <a:gdLst/>
              <a:ahLst/>
              <a:cxnLst>
                <a:cxn ang="0">
                  <a:pos x="0" y="13"/>
                </a:cxn>
                <a:cxn ang="0">
                  <a:pos x="8" y="7"/>
                </a:cxn>
                <a:cxn ang="0">
                  <a:pos x="8" y="0"/>
                </a:cxn>
              </a:cxnLst>
              <a:rect l="0" t="0" r="r" b="b"/>
              <a:pathLst>
                <a:path w="8" h="13">
                  <a:moveTo>
                    <a:pt x="0" y="13"/>
                  </a:moveTo>
                  <a:lnTo>
                    <a:pt x="8" y="7"/>
                  </a:lnTo>
                  <a:lnTo>
                    <a:pt x="8" y="0"/>
                  </a:lnTo>
                </a:path>
              </a:pathLst>
            </a:custGeom>
            <a:noFill/>
            <a:ln w="11113">
              <a:solidFill>
                <a:srgbClr val="000000"/>
              </a:solidFill>
              <a:prstDash val="solid"/>
              <a:round/>
            </a:ln>
          </p:spPr>
          <p:txBody>
            <a:bodyPr/>
            <a:lstStyle/>
            <a:p>
              <a:endParaRPr lang="zh-CN" altLang="en-US"/>
            </a:p>
          </p:txBody>
        </p:sp>
        <p:sp>
          <p:nvSpPr>
            <p:cNvPr id="215698" name="Freeform 658"/>
            <p:cNvSpPr/>
            <p:nvPr/>
          </p:nvSpPr>
          <p:spPr bwMode="auto">
            <a:xfrm>
              <a:off x="3310" y="1754"/>
              <a:ext cx="3" cy="5"/>
            </a:xfrm>
            <a:custGeom>
              <a:avLst/>
              <a:gdLst/>
              <a:ahLst/>
              <a:cxnLst>
                <a:cxn ang="0">
                  <a:pos x="10" y="14"/>
                </a:cxn>
                <a:cxn ang="0">
                  <a:pos x="8" y="6"/>
                </a:cxn>
                <a:cxn ang="0">
                  <a:pos x="0" y="0"/>
                </a:cxn>
              </a:cxnLst>
              <a:rect l="0" t="0" r="r" b="b"/>
              <a:pathLst>
                <a:path w="10" h="14">
                  <a:moveTo>
                    <a:pt x="10" y="14"/>
                  </a:moveTo>
                  <a:lnTo>
                    <a:pt x="8" y="6"/>
                  </a:lnTo>
                  <a:lnTo>
                    <a:pt x="0" y="0"/>
                  </a:lnTo>
                </a:path>
              </a:pathLst>
            </a:custGeom>
            <a:noFill/>
            <a:ln w="11113">
              <a:solidFill>
                <a:srgbClr val="000000"/>
              </a:solidFill>
              <a:prstDash val="solid"/>
              <a:round/>
            </a:ln>
          </p:spPr>
          <p:txBody>
            <a:bodyPr/>
            <a:lstStyle/>
            <a:p>
              <a:endParaRPr lang="zh-CN" altLang="en-US"/>
            </a:p>
          </p:txBody>
        </p:sp>
        <p:sp>
          <p:nvSpPr>
            <p:cNvPr id="215699" name="Freeform 659"/>
            <p:cNvSpPr/>
            <p:nvPr/>
          </p:nvSpPr>
          <p:spPr bwMode="auto">
            <a:xfrm>
              <a:off x="2903" y="1656"/>
              <a:ext cx="7" cy="1"/>
            </a:xfrm>
            <a:custGeom>
              <a:avLst/>
              <a:gdLst/>
              <a:ahLst/>
              <a:cxnLst>
                <a:cxn ang="0">
                  <a:pos x="19" y="1"/>
                </a:cxn>
                <a:cxn ang="0">
                  <a:pos x="2" y="1"/>
                </a:cxn>
                <a:cxn ang="0">
                  <a:pos x="0" y="0"/>
                </a:cxn>
              </a:cxnLst>
              <a:rect l="0" t="0" r="r" b="b"/>
              <a:pathLst>
                <a:path w="19" h="1">
                  <a:moveTo>
                    <a:pt x="19" y="1"/>
                  </a:moveTo>
                  <a:lnTo>
                    <a:pt x="2" y="1"/>
                  </a:lnTo>
                  <a:lnTo>
                    <a:pt x="0" y="0"/>
                  </a:lnTo>
                </a:path>
              </a:pathLst>
            </a:custGeom>
            <a:noFill/>
            <a:ln w="11113">
              <a:solidFill>
                <a:srgbClr val="000000"/>
              </a:solidFill>
              <a:prstDash val="solid"/>
              <a:round/>
            </a:ln>
          </p:spPr>
          <p:txBody>
            <a:bodyPr/>
            <a:lstStyle/>
            <a:p>
              <a:endParaRPr lang="zh-CN" altLang="en-US"/>
            </a:p>
          </p:txBody>
        </p:sp>
        <p:sp>
          <p:nvSpPr>
            <p:cNvPr id="215700" name="Line 660"/>
            <p:cNvSpPr>
              <a:spLocks noChangeShapeType="1"/>
            </p:cNvSpPr>
            <p:nvPr/>
          </p:nvSpPr>
          <p:spPr bwMode="auto">
            <a:xfrm flipH="1">
              <a:off x="2903" y="1657"/>
              <a:ext cx="1" cy="1"/>
            </a:xfrm>
            <a:prstGeom prst="line">
              <a:avLst/>
            </a:prstGeom>
            <a:noFill/>
            <a:ln w="11113">
              <a:solidFill>
                <a:srgbClr val="000000"/>
              </a:solidFill>
              <a:round/>
            </a:ln>
          </p:spPr>
          <p:txBody>
            <a:bodyPr/>
            <a:lstStyle/>
            <a:p>
              <a:endParaRPr lang="zh-CN" altLang="en-US"/>
            </a:p>
          </p:txBody>
        </p:sp>
        <p:sp>
          <p:nvSpPr>
            <p:cNvPr id="215701" name="Freeform 661"/>
            <p:cNvSpPr/>
            <p:nvPr/>
          </p:nvSpPr>
          <p:spPr bwMode="auto">
            <a:xfrm>
              <a:off x="2872" y="1665"/>
              <a:ext cx="13" cy="2"/>
            </a:xfrm>
            <a:custGeom>
              <a:avLst/>
              <a:gdLst/>
              <a:ahLst/>
              <a:cxnLst>
                <a:cxn ang="0">
                  <a:pos x="0" y="0"/>
                </a:cxn>
                <a:cxn ang="0">
                  <a:pos x="21" y="6"/>
                </a:cxn>
                <a:cxn ang="0">
                  <a:pos x="36" y="1"/>
                </a:cxn>
                <a:cxn ang="0">
                  <a:pos x="40" y="0"/>
                </a:cxn>
              </a:cxnLst>
              <a:rect l="0" t="0" r="r" b="b"/>
              <a:pathLst>
                <a:path w="40" h="6">
                  <a:moveTo>
                    <a:pt x="0" y="0"/>
                  </a:moveTo>
                  <a:lnTo>
                    <a:pt x="21" y="6"/>
                  </a:lnTo>
                  <a:lnTo>
                    <a:pt x="36" y="1"/>
                  </a:lnTo>
                  <a:lnTo>
                    <a:pt x="40" y="0"/>
                  </a:lnTo>
                </a:path>
              </a:pathLst>
            </a:custGeom>
            <a:noFill/>
            <a:ln w="11113">
              <a:solidFill>
                <a:srgbClr val="000000"/>
              </a:solidFill>
              <a:prstDash val="solid"/>
              <a:round/>
            </a:ln>
          </p:spPr>
          <p:txBody>
            <a:bodyPr/>
            <a:lstStyle/>
            <a:p>
              <a:endParaRPr lang="zh-CN" altLang="en-US"/>
            </a:p>
          </p:txBody>
        </p:sp>
        <p:sp>
          <p:nvSpPr>
            <p:cNvPr id="215702" name="Freeform 662"/>
            <p:cNvSpPr/>
            <p:nvPr/>
          </p:nvSpPr>
          <p:spPr bwMode="auto">
            <a:xfrm>
              <a:off x="3292" y="1772"/>
              <a:ext cx="6" cy="6"/>
            </a:xfrm>
            <a:custGeom>
              <a:avLst/>
              <a:gdLst/>
              <a:ahLst/>
              <a:cxnLst>
                <a:cxn ang="0">
                  <a:pos x="17" y="0"/>
                </a:cxn>
                <a:cxn ang="0">
                  <a:pos x="6" y="9"/>
                </a:cxn>
                <a:cxn ang="0">
                  <a:pos x="0" y="18"/>
                </a:cxn>
              </a:cxnLst>
              <a:rect l="0" t="0" r="r" b="b"/>
              <a:pathLst>
                <a:path w="17" h="18">
                  <a:moveTo>
                    <a:pt x="17" y="0"/>
                  </a:moveTo>
                  <a:lnTo>
                    <a:pt x="6" y="9"/>
                  </a:lnTo>
                  <a:lnTo>
                    <a:pt x="0" y="18"/>
                  </a:lnTo>
                </a:path>
              </a:pathLst>
            </a:custGeom>
            <a:noFill/>
            <a:ln w="11113">
              <a:solidFill>
                <a:srgbClr val="000000"/>
              </a:solidFill>
              <a:prstDash val="solid"/>
              <a:round/>
            </a:ln>
          </p:spPr>
          <p:txBody>
            <a:bodyPr/>
            <a:lstStyle/>
            <a:p>
              <a:endParaRPr lang="zh-CN" altLang="en-US"/>
            </a:p>
          </p:txBody>
        </p:sp>
        <p:sp>
          <p:nvSpPr>
            <p:cNvPr id="215703" name="Freeform 663"/>
            <p:cNvSpPr/>
            <p:nvPr/>
          </p:nvSpPr>
          <p:spPr bwMode="auto">
            <a:xfrm>
              <a:off x="2959" y="1627"/>
              <a:ext cx="7" cy="1"/>
            </a:xfrm>
            <a:custGeom>
              <a:avLst/>
              <a:gdLst/>
              <a:ahLst/>
              <a:cxnLst>
                <a:cxn ang="0">
                  <a:pos x="20" y="1"/>
                </a:cxn>
                <a:cxn ang="0">
                  <a:pos x="2" y="1"/>
                </a:cxn>
                <a:cxn ang="0">
                  <a:pos x="0" y="0"/>
                </a:cxn>
              </a:cxnLst>
              <a:rect l="0" t="0" r="r" b="b"/>
              <a:pathLst>
                <a:path w="20" h="1">
                  <a:moveTo>
                    <a:pt x="20" y="1"/>
                  </a:moveTo>
                  <a:lnTo>
                    <a:pt x="2" y="1"/>
                  </a:lnTo>
                  <a:lnTo>
                    <a:pt x="0" y="0"/>
                  </a:lnTo>
                </a:path>
              </a:pathLst>
            </a:custGeom>
            <a:noFill/>
            <a:ln w="11113">
              <a:solidFill>
                <a:srgbClr val="000000"/>
              </a:solidFill>
              <a:prstDash val="solid"/>
              <a:round/>
            </a:ln>
          </p:spPr>
          <p:txBody>
            <a:bodyPr/>
            <a:lstStyle/>
            <a:p>
              <a:endParaRPr lang="zh-CN" altLang="en-US"/>
            </a:p>
          </p:txBody>
        </p:sp>
        <p:sp>
          <p:nvSpPr>
            <p:cNvPr id="215704" name="Freeform 664"/>
            <p:cNvSpPr/>
            <p:nvPr/>
          </p:nvSpPr>
          <p:spPr bwMode="auto">
            <a:xfrm>
              <a:off x="2927" y="1636"/>
              <a:ext cx="13" cy="1"/>
            </a:xfrm>
            <a:custGeom>
              <a:avLst/>
              <a:gdLst/>
              <a:ahLst/>
              <a:cxnLst>
                <a:cxn ang="0">
                  <a:pos x="0" y="0"/>
                </a:cxn>
                <a:cxn ang="0">
                  <a:pos x="22" y="4"/>
                </a:cxn>
                <a:cxn ang="0">
                  <a:pos x="37" y="1"/>
                </a:cxn>
                <a:cxn ang="0">
                  <a:pos x="40" y="0"/>
                </a:cxn>
              </a:cxnLst>
              <a:rect l="0" t="0" r="r" b="b"/>
              <a:pathLst>
                <a:path w="40" h="4">
                  <a:moveTo>
                    <a:pt x="0" y="0"/>
                  </a:moveTo>
                  <a:lnTo>
                    <a:pt x="22" y="4"/>
                  </a:lnTo>
                  <a:lnTo>
                    <a:pt x="37" y="1"/>
                  </a:lnTo>
                  <a:lnTo>
                    <a:pt x="40" y="0"/>
                  </a:lnTo>
                </a:path>
              </a:pathLst>
            </a:custGeom>
            <a:noFill/>
            <a:ln w="11113">
              <a:solidFill>
                <a:srgbClr val="000000"/>
              </a:solidFill>
              <a:prstDash val="solid"/>
              <a:round/>
            </a:ln>
          </p:spPr>
          <p:txBody>
            <a:bodyPr/>
            <a:lstStyle/>
            <a:p>
              <a:endParaRPr lang="zh-CN" altLang="en-US"/>
            </a:p>
          </p:txBody>
        </p:sp>
        <p:sp>
          <p:nvSpPr>
            <p:cNvPr id="215705" name="Line 665"/>
            <p:cNvSpPr>
              <a:spLocks noChangeShapeType="1"/>
            </p:cNvSpPr>
            <p:nvPr/>
          </p:nvSpPr>
          <p:spPr bwMode="auto">
            <a:xfrm flipH="1">
              <a:off x="2958" y="1628"/>
              <a:ext cx="1" cy="1"/>
            </a:xfrm>
            <a:prstGeom prst="line">
              <a:avLst/>
            </a:prstGeom>
            <a:noFill/>
            <a:ln w="11113">
              <a:solidFill>
                <a:srgbClr val="000000"/>
              </a:solidFill>
              <a:round/>
            </a:ln>
          </p:spPr>
          <p:txBody>
            <a:bodyPr/>
            <a:lstStyle/>
            <a:p>
              <a:endParaRPr lang="zh-CN" altLang="en-US"/>
            </a:p>
          </p:txBody>
        </p:sp>
        <p:sp>
          <p:nvSpPr>
            <p:cNvPr id="215706" name="Freeform 666"/>
            <p:cNvSpPr/>
            <p:nvPr/>
          </p:nvSpPr>
          <p:spPr bwMode="auto">
            <a:xfrm>
              <a:off x="3366" y="1730"/>
              <a:ext cx="2" cy="5"/>
            </a:xfrm>
            <a:custGeom>
              <a:avLst/>
              <a:gdLst/>
              <a:ahLst/>
              <a:cxnLst>
                <a:cxn ang="0">
                  <a:pos x="0" y="13"/>
                </a:cxn>
                <a:cxn ang="0">
                  <a:pos x="6" y="8"/>
                </a:cxn>
                <a:cxn ang="0">
                  <a:pos x="7" y="0"/>
                </a:cxn>
              </a:cxnLst>
              <a:rect l="0" t="0" r="r" b="b"/>
              <a:pathLst>
                <a:path w="7" h="13">
                  <a:moveTo>
                    <a:pt x="0" y="13"/>
                  </a:moveTo>
                  <a:lnTo>
                    <a:pt x="6" y="8"/>
                  </a:lnTo>
                  <a:lnTo>
                    <a:pt x="7" y="0"/>
                  </a:lnTo>
                </a:path>
              </a:pathLst>
            </a:custGeom>
            <a:noFill/>
            <a:ln w="11113">
              <a:solidFill>
                <a:srgbClr val="000000"/>
              </a:solidFill>
              <a:prstDash val="solid"/>
              <a:round/>
            </a:ln>
          </p:spPr>
          <p:txBody>
            <a:bodyPr/>
            <a:lstStyle/>
            <a:p>
              <a:endParaRPr lang="zh-CN" altLang="en-US"/>
            </a:p>
          </p:txBody>
        </p:sp>
        <p:sp>
          <p:nvSpPr>
            <p:cNvPr id="215707" name="Freeform 667"/>
            <p:cNvSpPr/>
            <p:nvPr/>
          </p:nvSpPr>
          <p:spPr bwMode="auto">
            <a:xfrm>
              <a:off x="3365" y="1725"/>
              <a:ext cx="3" cy="5"/>
            </a:xfrm>
            <a:custGeom>
              <a:avLst/>
              <a:gdLst/>
              <a:ahLst/>
              <a:cxnLst>
                <a:cxn ang="0">
                  <a:pos x="10" y="14"/>
                </a:cxn>
                <a:cxn ang="0">
                  <a:pos x="9" y="5"/>
                </a:cxn>
                <a:cxn ang="0">
                  <a:pos x="0" y="0"/>
                </a:cxn>
              </a:cxnLst>
              <a:rect l="0" t="0" r="r" b="b"/>
              <a:pathLst>
                <a:path w="10" h="14">
                  <a:moveTo>
                    <a:pt x="10" y="14"/>
                  </a:moveTo>
                  <a:lnTo>
                    <a:pt x="9" y="5"/>
                  </a:lnTo>
                  <a:lnTo>
                    <a:pt x="0" y="0"/>
                  </a:lnTo>
                </a:path>
              </a:pathLst>
            </a:custGeom>
            <a:noFill/>
            <a:ln w="11113">
              <a:solidFill>
                <a:srgbClr val="000000"/>
              </a:solidFill>
              <a:prstDash val="solid"/>
              <a:round/>
            </a:ln>
          </p:spPr>
          <p:txBody>
            <a:bodyPr/>
            <a:lstStyle/>
            <a:p>
              <a:endParaRPr lang="zh-CN" altLang="en-US"/>
            </a:p>
          </p:txBody>
        </p:sp>
        <p:sp>
          <p:nvSpPr>
            <p:cNvPr id="215708" name="Freeform 668"/>
            <p:cNvSpPr/>
            <p:nvPr/>
          </p:nvSpPr>
          <p:spPr bwMode="auto">
            <a:xfrm>
              <a:off x="3348" y="1742"/>
              <a:ext cx="5" cy="6"/>
            </a:xfrm>
            <a:custGeom>
              <a:avLst/>
              <a:gdLst/>
              <a:ahLst/>
              <a:cxnLst>
                <a:cxn ang="0">
                  <a:pos x="16" y="0"/>
                </a:cxn>
                <a:cxn ang="0">
                  <a:pos x="5" y="8"/>
                </a:cxn>
                <a:cxn ang="0">
                  <a:pos x="0" y="18"/>
                </a:cxn>
              </a:cxnLst>
              <a:rect l="0" t="0" r="r" b="b"/>
              <a:pathLst>
                <a:path w="16" h="18">
                  <a:moveTo>
                    <a:pt x="16" y="0"/>
                  </a:moveTo>
                  <a:lnTo>
                    <a:pt x="5" y="8"/>
                  </a:lnTo>
                  <a:lnTo>
                    <a:pt x="0" y="18"/>
                  </a:lnTo>
                </a:path>
              </a:pathLst>
            </a:custGeom>
            <a:noFill/>
            <a:ln w="11113">
              <a:solidFill>
                <a:srgbClr val="000000"/>
              </a:solidFill>
              <a:prstDash val="solid"/>
              <a:round/>
            </a:ln>
          </p:spPr>
          <p:txBody>
            <a:bodyPr/>
            <a:lstStyle/>
            <a:p>
              <a:endParaRPr lang="zh-CN" altLang="en-US"/>
            </a:p>
          </p:txBody>
        </p:sp>
        <p:sp>
          <p:nvSpPr>
            <p:cNvPr id="215709" name="Freeform 669"/>
            <p:cNvSpPr/>
            <p:nvPr/>
          </p:nvSpPr>
          <p:spPr bwMode="auto">
            <a:xfrm>
              <a:off x="3423" y="1700"/>
              <a:ext cx="2" cy="4"/>
            </a:xfrm>
            <a:custGeom>
              <a:avLst/>
              <a:gdLst/>
              <a:ahLst/>
              <a:cxnLst>
                <a:cxn ang="0">
                  <a:pos x="0" y="13"/>
                </a:cxn>
                <a:cxn ang="0">
                  <a:pos x="7" y="6"/>
                </a:cxn>
                <a:cxn ang="0">
                  <a:pos x="7" y="0"/>
                </a:cxn>
              </a:cxnLst>
              <a:rect l="0" t="0" r="r" b="b"/>
              <a:pathLst>
                <a:path w="7" h="13">
                  <a:moveTo>
                    <a:pt x="0" y="13"/>
                  </a:moveTo>
                  <a:lnTo>
                    <a:pt x="7" y="6"/>
                  </a:lnTo>
                  <a:lnTo>
                    <a:pt x="7" y="0"/>
                  </a:lnTo>
                </a:path>
              </a:pathLst>
            </a:custGeom>
            <a:noFill/>
            <a:ln w="11113">
              <a:solidFill>
                <a:srgbClr val="000000"/>
              </a:solidFill>
              <a:prstDash val="solid"/>
              <a:round/>
            </a:ln>
          </p:spPr>
          <p:txBody>
            <a:bodyPr/>
            <a:lstStyle/>
            <a:p>
              <a:endParaRPr lang="zh-CN" altLang="en-US"/>
            </a:p>
          </p:txBody>
        </p:sp>
        <p:sp>
          <p:nvSpPr>
            <p:cNvPr id="215710" name="Freeform 670"/>
            <p:cNvSpPr/>
            <p:nvPr/>
          </p:nvSpPr>
          <p:spPr bwMode="auto">
            <a:xfrm>
              <a:off x="3422" y="1695"/>
              <a:ext cx="3" cy="5"/>
            </a:xfrm>
            <a:custGeom>
              <a:avLst/>
              <a:gdLst/>
              <a:ahLst/>
              <a:cxnLst>
                <a:cxn ang="0">
                  <a:pos x="9" y="14"/>
                </a:cxn>
                <a:cxn ang="0">
                  <a:pos x="8" y="5"/>
                </a:cxn>
                <a:cxn ang="0">
                  <a:pos x="0" y="0"/>
                </a:cxn>
              </a:cxnLst>
              <a:rect l="0" t="0" r="r" b="b"/>
              <a:pathLst>
                <a:path w="9" h="14">
                  <a:moveTo>
                    <a:pt x="9" y="14"/>
                  </a:moveTo>
                  <a:lnTo>
                    <a:pt x="8" y="5"/>
                  </a:lnTo>
                  <a:lnTo>
                    <a:pt x="0" y="0"/>
                  </a:lnTo>
                </a:path>
              </a:pathLst>
            </a:custGeom>
            <a:noFill/>
            <a:ln w="11113">
              <a:solidFill>
                <a:srgbClr val="000000"/>
              </a:solidFill>
              <a:prstDash val="solid"/>
              <a:round/>
            </a:ln>
          </p:spPr>
          <p:txBody>
            <a:bodyPr/>
            <a:lstStyle/>
            <a:p>
              <a:endParaRPr lang="zh-CN" altLang="en-US"/>
            </a:p>
          </p:txBody>
        </p:sp>
        <p:sp>
          <p:nvSpPr>
            <p:cNvPr id="215711" name="Freeform 671"/>
            <p:cNvSpPr/>
            <p:nvPr/>
          </p:nvSpPr>
          <p:spPr bwMode="auto">
            <a:xfrm>
              <a:off x="3016" y="1596"/>
              <a:ext cx="7" cy="1"/>
            </a:xfrm>
            <a:custGeom>
              <a:avLst/>
              <a:gdLst/>
              <a:ahLst/>
              <a:cxnLst>
                <a:cxn ang="0">
                  <a:pos x="20" y="2"/>
                </a:cxn>
                <a:cxn ang="0">
                  <a:pos x="3" y="2"/>
                </a:cxn>
                <a:cxn ang="0">
                  <a:pos x="0" y="0"/>
                </a:cxn>
              </a:cxnLst>
              <a:rect l="0" t="0" r="r" b="b"/>
              <a:pathLst>
                <a:path w="20" h="2">
                  <a:moveTo>
                    <a:pt x="20" y="2"/>
                  </a:moveTo>
                  <a:lnTo>
                    <a:pt x="3" y="2"/>
                  </a:lnTo>
                  <a:lnTo>
                    <a:pt x="0" y="0"/>
                  </a:lnTo>
                </a:path>
              </a:pathLst>
            </a:custGeom>
            <a:noFill/>
            <a:ln w="11113">
              <a:solidFill>
                <a:srgbClr val="000000"/>
              </a:solidFill>
              <a:prstDash val="solid"/>
              <a:round/>
            </a:ln>
          </p:spPr>
          <p:txBody>
            <a:bodyPr/>
            <a:lstStyle/>
            <a:p>
              <a:endParaRPr lang="zh-CN" altLang="en-US"/>
            </a:p>
          </p:txBody>
        </p:sp>
        <p:sp>
          <p:nvSpPr>
            <p:cNvPr id="215712" name="Line 672"/>
            <p:cNvSpPr>
              <a:spLocks noChangeShapeType="1"/>
            </p:cNvSpPr>
            <p:nvPr/>
          </p:nvSpPr>
          <p:spPr bwMode="auto">
            <a:xfrm flipH="1">
              <a:off x="3016" y="1598"/>
              <a:ext cx="1" cy="1"/>
            </a:xfrm>
            <a:prstGeom prst="line">
              <a:avLst/>
            </a:prstGeom>
            <a:noFill/>
            <a:ln w="11113">
              <a:solidFill>
                <a:srgbClr val="000000"/>
              </a:solidFill>
              <a:round/>
            </a:ln>
          </p:spPr>
          <p:txBody>
            <a:bodyPr/>
            <a:lstStyle/>
            <a:p>
              <a:endParaRPr lang="zh-CN" altLang="en-US"/>
            </a:p>
          </p:txBody>
        </p:sp>
        <p:sp>
          <p:nvSpPr>
            <p:cNvPr id="215713" name="Freeform 673"/>
            <p:cNvSpPr/>
            <p:nvPr/>
          </p:nvSpPr>
          <p:spPr bwMode="auto">
            <a:xfrm>
              <a:off x="2984" y="1605"/>
              <a:ext cx="13" cy="2"/>
            </a:xfrm>
            <a:custGeom>
              <a:avLst/>
              <a:gdLst/>
              <a:ahLst/>
              <a:cxnLst>
                <a:cxn ang="0">
                  <a:pos x="0" y="0"/>
                </a:cxn>
                <a:cxn ang="0">
                  <a:pos x="21" y="6"/>
                </a:cxn>
                <a:cxn ang="0">
                  <a:pos x="36" y="1"/>
                </a:cxn>
                <a:cxn ang="0">
                  <a:pos x="39" y="0"/>
                </a:cxn>
              </a:cxnLst>
              <a:rect l="0" t="0" r="r" b="b"/>
              <a:pathLst>
                <a:path w="39" h="6">
                  <a:moveTo>
                    <a:pt x="0" y="0"/>
                  </a:moveTo>
                  <a:lnTo>
                    <a:pt x="21" y="6"/>
                  </a:lnTo>
                  <a:lnTo>
                    <a:pt x="36" y="1"/>
                  </a:lnTo>
                  <a:lnTo>
                    <a:pt x="39" y="0"/>
                  </a:lnTo>
                </a:path>
              </a:pathLst>
            </a:custGeom>
            <a:noFill/>
            <a:ln w="11113">
              <a:solidFill>
                <a:srgbClr val="000000"/>
              </a:solidFill>
              <a:prstDash val="solid"/>
              <a:round/>
            </a:ln>
          </p:spPr>
          <p:txBody>
            <a:bodyPr/>
            <a:lstStyle/>
            <a:p>
              <a:endParaRPr lang="zh-CN" altLang="en-US"/>
            </a:p>
          </p:txBody>
        </p:sp>
        <p:sp>
          <p:nvSpPr>
            <p:cNvPr id="215714" name="Freeform 674"/>
            <p:cNvSpPr/>
            <p:nvPr/>
          </p:nvSpPr>
          <p:spPr bwMode="auto">
            <a:xfrm>
              <a:off x="3404" y="1712"/>
              <a:ext cx="5" cy="6"/>
            </a:xfrm>
            <a:custGeom>
              <a:avLst/>
              <a:gdLst/>
              <a:ahLst/>
              <a:cxnLst>
                <a:cxn ang="0">
                  <a:pos x="16" y="0"/>
                </a:cxn>
                <a:cxn ang="0">
                  <a:pos x="4" y="10"/>
                </a:cxn>
                <a:cxn ang="0">
                  <a:pos x="0" y="19"/>
                </a:cxn>
              </a:cxnLst>
              <a:rect l="0" t="0" r="r" b="b"/>
              <a:pathLst>
                <a:path w="16" h="19">
                  <a:moveTo>
                    <a:pt x="16" y="0"/>
                  </a:moveTo>
                  <a:lnTo>
                    <a:pt x="4" y="10"/>
                  </a:lnTo>
                  <a:lnTo>
                    <a:pt x="0" y="19"/>
                  </a:lnTo>
                </a:path>
              </a:pathLst>
            </a:custGeom>
            <a:noFill/>
            <a:ln w="11113">
              <a:solidFill>
                <a:srgbClr val="000000"/>
              </a:solidFill>
              <a:prstDash val="solid"/>
              <a:round/>
            </a:ln>
          </p:spPr>
          <p:txBody>
            <a:bodyPr/>
            <a:lstStyle/>
            <a:p>
              <a:endParaRPr lang="zh-CN" altLang="en-US"/>
            </a:p>
          </p:txBody>
        </p:sp>
        <p:sp>
          <p:nvSpPr>
            <p:cNvPr id="215715" name="Freeform 675"/>
            <p:cNvSpPr/>
            <p:nvPr/>
          </p:nvSpPr>
          <p:spPr bwMode="auto">
            <a:xfrm>
              <a:off x="3072" y="1567"/>
              <a:ext cx="6" cy="1"/>
            </a:xfrm>
            <a:custGeom>
              <a:avLst/>
              <a:gdLst/>
              <a:ahLst/>
              <a:cxnLst>
                <a:cxn ang="0">
                  <a:pos x="19" y="1"/>
                </a:cxn>
                <a:cxn ang="0">
                  <a:pos x="2" y="1"/>
                </a:cxn>
                <a:cxn ang="0">
                  <a:pos x="0" y="0"/>
                </a:cxn>
              </a:cxnLst>
              <a:rect l="0" t="0" r="r" b="b"/>
              <a:pathLst>
                <a:path w="19" h="1">
                  <a:moveTo>
                    <a:pt x="19" y="1"/>
                  </a:moveTo>
                  <a:lnTo>
                    <a:pt x="2" y="1"/>
                  </a:lnTo>
                  <a:lnTo>
                    <a:pt x="0" y="0"/>
                  </a:lnTo>
                </a:path>
              </a:pathLst>
            </a:custGeom>
            <a:noFill/>
            <a:ln w="11113">
              <a:solidFill>
                <a:srgbClr val="000000"/>
              </a:solidFill>
              <a:prstDash val="solid"/>
              <a:round/>
            </a:ln>
          </p:spPr>
          <p:txBody>
            <a:bodyPr/>
            <a:lstStyle/>
            <a:p>
              <a:endParaRPr lang="zh-CN" altLang="en-US"/>
            </a:p>
          </p:txBody>
        </p:sp>
        <p:sp>
          <p:nvSpPr>
            <p:cNvPr id="215716" name="Freeform 676"/>
            <p:cNvSpPr/>
            <p:nvPr/>
          </p:nvSpPr>
          <p:spPr bwMode="auto">
            <a:xfrm>
              <a:off x="3040" y="1576"/>
              <a:ext cx="13" cy="1"/>
            </a:xfrm>
            <a:custGeom>
              <a:avLst/>
              <a:gdLst/>
              <a:ahLst/>
              <a:cxnLst>
                <a:cxn ang="0">
                  <a:pos x="0" y="0"/>
                </a:cxn>
                <a:cxn ang="0">
                  <a:pos x="21" y="5"/>
                </a:cxn>
                <a:cxn ang="0">
                  <a:pos x="36" y="1"/>
                </a:cxn>
                <a:cxn ang="0">
                  <a:pos x="40" y="0"/>
                </a:cxn>
              </a:cxnLst>
              <a:rect l="0" t="0" r="r" b="b"/>
              <a:pathLst>
                <a:path w="40" h="5">
                  <a:moveTo>
                    <a:pt x="0" y="0"/>
                  </a:moveTo>
                  <a:lnTo>
                    <a:pt x="21" y="5"/>
                  </a:lnTo>
                  <a:lnTo>
                    <a:pt x="36" y="1"/>
                  </a:lnTo>
                  <a:lnTo>
                    <a:pt x="40" y="0"/>
                  </a:lnTo>
                </a:path>
              </a:pathLst>
            </a:custGeom>
            <a:noFill/>
            <a:ln w="11113">
              <a:solidFill>
                <a:srgbClr val="000000"/>
              </a:solidFill>
              <a:prstDash val="solid"/>
              <a:round/>
            </a:ln>
          </p:spPr>
          <p:txBody>
            <a:bodyPr/>
            <a:lstStyle/>
            <a:p>
              <a:endParaRPr lang="zh-CN" altLang="en-US"/>
            </a:p>
          </p:txBody>
        </p:sp>
        <p:sp>
          <p:nvSpPr>
            <p:cNvPr id="215717" name="Line 677"/>
            <p:cNvSpPr>
              <a:spLocks noChangeShapeType="1"/>
            </p:cNvSpPr>
            <p:nvPr/>
          </p:nvSpPr>
          <p:spPr bwMode="auto">
            <a:xfrm flipH="1">
              <a:off x="3071" y="1568"/>
              <a:ext cx="1" cy="1"/>
            </a:xfrm>
            <a:prstGeom prst="line">
              <a:avLst/>
            </a:prstGeom>
            <a:noFill/>
            <a:ln w="11113">
              <a:solidFill>
                <a:srgbClr val="000000"/>
              </a:solidFill>
              <a:round/>
            </a:ln>
          </p:spPr>
          <p:txBody>
            <a:bodyPr/>
            <a:lstStyle/>
            <a:p>
              <a:endParaRPr lang="zh-CN" altLang="en-US"/>
            </a:p>
          </p:txBody>
        </p:sp>
        <p:sp>
          <p:nvSpPr>
            <p:cNvPr id="215718" name="Line 678"/>
            <p:cNvSpPr>
              <a:spLocks noChangeShapeType="1"/>
            </p:cNvSpPr>
            <p:nvPr/>
          </p:nvSpPr>
          <p:spPr bwMode="auto">
            <a:xfrm flipH="1" flipV="1">
              <a:off x="2577" y="1851"/>
              <a:ext cx="1" cy="1"/>
            </a:xfrm>
            <a:prstGeom prst="line">
              <a:avLst/>
            </a:prstGeom>
            <a:noFill/>
            <a:ln w="11113">
              <a:solidFill>
                <a:srgbClr val="000000"/>
              </a:solidFill>
              <a:round/>
            </a:ln>
          </p:spPr>
          <p:txBody>
            <a:bodyPr/>
            <a:lstStyle/>
            <a:p>
              <a:endParaRPr lang="zh-CN" altLang="en-US"/>
            </a:p>
          </p:txBody>
        </p:sp>
        <p:sp>
          <p:nvSpPr>
            <p:cNvPr id="215719" name="Line 679"/>
            <p:cNvSpPr>
              <a:spLocks noChangeShapeType="1"/>
            </p:cNvSpPr>
            <p:nvPr/>
          </p:nvSpPr>
          <p:spPr bwMode="auto">
            <a:xfrm>
              <a:off x="2575" y="1851"/>
              <a:ext cx="1" cy="5"/>
            </a:xfrm>
            <a:prstGeom prst="line">
              <a:avLst/>
            </a:prstGeom>
            <a:noFill/>
            <a:ln w="11113">
              <a:solidFill>
                <a:srgbClr val="000000"/>
              </a:solidFill>
              <a:round/>
            </a:ln>
          </p:spPr>
          <p:txBody>
            <a:bodyPr/>
            <a:lstStyle/>
            <a:p>
              <a:endParaRPr lang="zh-CN" altLang="en-US"/>
            </a:p>
          </p:txBody>
        </p:sp>
        <p:sp>
          <p:nvSpPr>
            <p:cNvPr id="215720" name="Line 680"/>
            <p:cNvSpPr>
              <a:spLocks noChangeShapeType="1"/>
            </p:cNvSpPr>
            <p:nvPr/>
          </p:nvSpPr>
          <p:spPr bwMode="auto">
            <a:xfrm flipH="1" flipV="1">
              <a:off x="2573" y="1852"/>
              <a:ext cx="1" cy="5"/>
            </a:xfrm>
            <a:prstGeom prst="line">
              <a:avLst/>
            </a:prstGeom>
            <a:noFill/>
            <a:ln w="11113">
              <a:solidFill>
                <a:srgbClr val="000000"/>
              </a:solidFill>
              <a:round/>
            </a:ln>
          </p:spPr>
          <p:txBody>
            <a:bodyPr/>
            <a:lstStyle/>
            <a:p>
              <a:endParaRPr lang="zh-CN" altLang="en-US"/>
            </a:p>
          </p:txBody>
        </p:sp>
        <p:sp>
          <p:nvSpPr>
            <p:cNvPr id="215721" name="Line 681"/>
            <p:cNvSpPr>
              <a:spLocks noChangeShapeType="1"/>
            </p:cNvSpPr>
            <p:nvPr/>
          </p:nvSpPr>
          <p:spPr bwMode="auto">
            <a:xfrm>
              <a:off x="2569" y="1852"/>
              <a:ext cx="3" cy="7"/>
            </a:xfrm>
            <a:prstGeom prst="line">
              <a:avLst/>
            </a:prstGeom>
            <a:noFill/>
            <a:ln w="11113">
              <a:solidFill>
                <a:srgbClr val="000000"/>
              </a:solidFill>
              <a:round/>
            </a:ln>
          </p:spPr>
          <p:txBody>
            <a:bodyPr/>
            <a:lstStyle/>
            <a:p>
              <a:endParaRPr lang="zh-CN" altLang="en-US"/>
            </a:p>
          </p:txBody>
        </p:sp>
        <p:sp>
          <p:nvSpPr>
            <p:cNvPr id="215722" name="Line 682"/>
            <p:cNvSpPr>
              <a:spLocks noChangeShapeType="1"/>
            </p:cNvSpPr>
            <p:nvPr/>
          </p:nvSpPr>
          <p:spPr bwMode="auto">
            <a:xfrm flipH="1" flipV="1">
              <a:off x="2568" y="1854"/>
              <a:ext cx="1" cy="6"/>
            </a:xfrm>
            <a:prstGeom prst="line">
              <a:avLst/>
            </a:prstGeom>
            <a:noFill/>
            <a:ln w="11113">
              <a:solidFill>
                <a:srgbClr val="000000"/>
              </a:solidFill>
              <a:round/>
            </a:ln>
          </p:spPr>
          <p:txBody>
            <a:bodyPr/>
            <a:lstStyle/>
            <a:p>
              <a:endParaRPr lang="zh-CN" altLang="en-US"/>
            </a:p>
          </p:txBody>
        </p:sp>
        <p:sp>
          <p:nvSpPr>
            <p:cNvPr id="215723" name="Line 683"/>
            <p:cNvSpPr>
              <a:spLocks noChangeShapeType="1"/>
            </p:cNvSpPr>
            <p:nvPr/>
          </p:nvSpPr>
          <p:spPr bwMode="auto">
            <a:xfrm>
              <a:off x="2566" y="1856"/>
              <a:ext cx="1" cy="5"/>
            </a:xfrm>
            <a:prstGeom prst="line">
              <a:avLst/>
            </a:prstGeom>
            <a:noFill/>
            <a:ln w="11113">
              <a:solidFill>
                <a:srgbClr val="000000"/>
              </a:solidFill>
              <a:round/>
            </a:ln>
          </p:spPr>
          <p:txBody>
            <a:bodyPr/>
            <a:lstStyle/>
            <a:p>
              <a:endParaRPr lang="zh-CN" altLang="en-US"/>
            </a:p>
          </p:txBody>
        </p:sp>
        <p:sp>
          <p:nvSpPr>
            <p:cNvPr id="215724" name="Line 684"/>
            <p:cNvSpPr>
              <a:spLocks noChangeShapeType="1"/>
            </p:cNvSpPr>
            <p:nvPr/>
          </p:nvSpPr>
          <p:spPr bwMode="auto">
            <a:xfrm flipH="1" flipV="1">
              <a:off x="2562" y="1859"/>
              <a:ext cx="1" cy="1"/>
            </a:xfrm>
            <a:prstGeom prst="line">
              <a:avLst/>
            </a:prstGeom>
            <a:noFill/>
            <a:ln w="11113">
              <a:solidFill>
                <a:srgbClr val="000000"/>
              </a:solidFill>
              <a:round/>
            </a:ln>
          </p:spPr>
          <p:txBody>
            <a:bodyPr/>
            <a:lstStyle/>
            <a:p>
              <a:endParaRPr lang="zh-CN" altLang="en-US"/>
            </a:p>
          </p:txBody>
        </p:sp>
        <p:sp>
          <p:nvSpPr>
            <p:cNvPr id="215725" name="Freeform 685"/>
            <p:cNvSpPr/>
            <p:nvPr/>
          </p:nvSpPr>
          <p:spPr bwMode="auto">
            <a:xfrm>
              <a:off x="2558" y="1843"/>
              <a:ext cx="20" cy="19"/>
            </a:xfrm>
            <a:custGeom>
              <a:avLst/>
              <a:gdLst/>
              <a:ahLst/>
              <a:cxnLst>
                <a:cxn ang="0">
                  <a:pos x="15" y="3"/>
                </a:cxn>
                <a:cxn ang="0">
                  <a:pos x="4" y="15"/>
                </a:cxn>
                <a:cxn ang="0">
                  <a:pos x="0" y="28"/>
                </a:cxn>
                <a:cxn ang="0">
                  <a:pos x="5" y="43"/>
                </a:cxn>
                <a:cxn ang="0">
                  <a:pos x="15" y="54"/>
                </a:cxn>
                <a:cxn ang="0">
                  <a:pos x="31" y="58"/>
                </a:cxn>
                <a:cxn ang="0">
                  <a:pos x="47" y="53"/>
                </a:cxn>
                <a:cxn ang="0">
                  <a:pos x="59" y="43"/>
                </a:cxn>
                <a:cxn ang="0">
                  <a:pos x="62" y="29"/>
                </a:cxn>
                <a:cxn ang="0">
                  <a:pos x="57" y="14"/>
                </a:cxn>
                <a:cxn ang="0">
                  <a:pos x="46" y="3"/>
                </a:cxn>
                <a:cxn ang="0">
                  <a:pos x="32" y="0"/>
                </a:cxn>
                <a:cxn ang="0">
                  <a:pos x="15" y="3"/>
                </a:cxn>
              </a:cxnLst>
              <a:rect l="0" t="0" r="r" b="b"/>
              <a:pathLst>
                <a:path w="62" h="58">
                  <a:moveTo>
                    <a:pt x="15" y="3"/>
                  </a:moveTo>
                  <a:lnTo>
                    <a:pt x="4" y="15"/>
                  </a:lnTo>
                  <a:lnTo>
                    <a:pt x="0" y="28"/>
                  </a:lnTo>
                  <a:lnTo>
                    <a:pt x="5" y="43"/>
                  </a:lnTo>
                  <a:lnTo>
                    <a:pt x="15" y="54"/>
                  </a:lnTo>
                  <a:lnTo>
                    <a:pt x="31" y="58"/>
                  </a:lnTo>
                  <a:lnTo>
                    <a:pt x="47" y="53"/>
                  </a:lnTo>
                  <a:lnTo>
                    <a:pt x="59" y="43"/>
                  </a:lnTo>
                  <a:lnTo>
                    <a:pt x="62" y="29"/>
                  </a:lnTo>
                  <a:lnTo>
                    <a:pt x="57" y="14"/>
                  </a:lnTo>
                  <a:lnTo>
                    <a:pt x="46" y="3"/>
                  </a:lnTo>
                  <a:lnTo>
                    <a:pt x="32" y="0"/>
                  </a:lnTo>
                  <a:lnTo>
                    <a:pt x="15" y="3"/>
                  </a:lnTo>
                </a:path>
              </a:pathLst>
            </a:custGeom>
            <a:noFill/>
            <a:ln w="11113">
              <a:solidFill>
                <a:srgbClr val="000000"/>
              </a:solidFill>
              <a:prstDash val="solid"/>
              <a:round/>
            </a:ln>
          </p:spPr>
          <p:txBody>
            <a:bodyPr/>
            <a:lstStyle/>
            <a:p>
              <a:endParaRPr lang="zh-CN" altLang="en-US"/>
            </a:p>
          </p:txBody>
        </p:sp>
        <p:sp>
          <p:nvSpPr>
            <p:cNvPr id="215726" name="Line 686"/>
            <p:cNvSpPr>
              <a:spLocks noChangeShapeType="1"/>
            </p:cNvSpPr>
            <p:nvPr/>
          </p:nvSpPr>
          <p:spPr bwMode="auto">
            <a:xfrm flipH="1" flipV="1">
              <a:off x="1743" y="2337"/>
              <a:ext cx="1" cy="1"/>
            </a:xfrm>
            <a:prstGeom prst="line">
              <a:avLst/>
            </a:prstGeom>
            <a:noFill/>
            <a:ln w="11113">
              <a:solidFill>
                <a:srgbClr val="000000"/>
              </a:solidFill>
              <a:round/>
            </a:ln>
          </p:spPr>
          <p:txBody>
            <a:bodyPr/>
            <a:lstStyle/>
            <a:p>
              <a:endParaRPr lang="zh-CN" altLang="en-US"/>
            </a:p>
          </p:txBody>
        </p:sp>
        <p:sp>
          <p:nvSpPr>
            <p:cNvPr id="215727" name="Line 687"/>
            <p:cNvSpPr>
              <a:spLocks noChangeShapeType="1"/>
            </p:cNvSpPr>
            <p:nvPr/>
          </p:nvSpPr>
          <p:spPr bwMode="auto">
            <a:xfrm>
              <a:off x="1742" y="2337"/>
              <a:ext cx="1" cy="4"/>
            </a:xfrm>
            <a:prstGeom prst="line">
              <a:avLst/>
            </a:prstGeom>
            <a:noFill/>
            <a:ln w="11113">
              <a:solidFill>
                <a:srgbClr val="000000"/>
              </a:solidFill>
              <a:round/>
            </a:ln>
          </p:spPr>
          <p:txBody>
            <a:bodyPr/>
            <a:lstStyle/>
            <a:p>
              <a:endParaRPr lang="zh-CN" altLang="en-US"/>
            </a:p>
          </p:txBody>
        </p:sp>
        <p:sp>
          <p:nvSpPr>
            <p:cNvPr id="215728" name="Line 688"/>
            <p:cNvSpPr>
              <a:spLocks noChangeShapeType="1"/>
            </p:cNvSpPr>
            <p:nvPr/>
          </p:nvSpPr>
          <p:spPr bwMode="auto">
            <a:xfrm flipH="1" flipV="1">
              <a:off x="1740" y="2337"/>
              <a:ext cx="1" cy="6"/>
            </a:xfrm>
            <a:prstGeom prst="line">
              <a:avLst/>
            </a:prstGeom>
            <a:noFill/>
            <a:ln w="11113">
              <a:solidFill>
                <a:srgbClr val="000000"/>
              </a:solidFill>
              <a:round/>
            </a:ln>
          </p:spPr>
          <p:txBody>
            <a:bodyPr/>
            <a:lstStyle/>
            <a:p>
              <a:endParaRPr lang="zh-CN" altLang="en-US"/>
            </a:p>
          </p:txBody>
        </p:sp>
        <p:sp>
          <p:nvSpPr>
            <p:cNvPr id="215729" name="Line 689"/>
            <p:cNvSpPr>
              <a:spLocks noChangeShapeType="1"/>
            </p:cNvSpPr>
            <p:nvPr/>
          </p:nvSpPr>
          <p:spPr bwMode="auto">
            <a:xfrm>
              <a:off x="1737" y="2337"/>
              <a:ext cx="3" cy="7"/>
            </a:xfrm>
            <a:prstGeom prst="line">
              <a:avLst/>
            </a:prstGeom>
            <a:noFill/>
            <a:ln w="11113">
              <a:solidFill>
                <a:srgbClr val="000000"/>
              </a:solidFill>
              <a:round/>
            </a:ln>
          </p:spPr>
          <p:txBody>
            <a:bodyPr/>
            <a:lstStyle/>
            <a:p>
              <a:endParaRPr lang="zh-CN" altLang="en-US"/>
            </a:p>
          </p:txBody>
        </p:sp>
        <p:sp>
          <p:nvSpPr>
            <p:cNvPr id="215730" name="Line 690"/>
            <p:cNvSpPr>
              <a:spLocks noChangeShapeType="1"/>
            </p:cNvSpPr>
            <p:nvPr/>
          </p:nvSpPr>
          <p:spPr bwMode="auto">
            <a:xfrm flipH="1" flipV="1">
              <a:off x="1735" y="2339"/>
              <a:ext cx="1" cy="6"/>
            </a:xfrm>
            <a:prstGeom prst="line">
              <a:avLst/>
            </a:prstGeom>
            <a:noFill/>
            <a:ln w="11113">
              <a:solidFill>
                <a:srgbClr val="000000"/>
              </a:solidFill>
              <a:round/>
            </a:ln>
          </p:spPr>
          <p:txBody>
            <a:bodyPr/>
            <a:lstStyle/>
            <a:p>
              <a:endParaRPr lang="zh-CN" altLang="en-US"/>
            </a:p>
          </p:txBody>
        </p:sp>
        <p:sp>
          <p:nvSpPr>
            <p:cNvPr id="215731" name="Line 691"/>
            <p:cNvSpPr>
              <a:spLocks noChangeShapeType="1"/>
            </p:cNvSpPr>
            <p:nvPr/>
          </p:nvSpPr>
          <p:spPr bwMode="auto">
            <a:xfrm>
              <a:off x="1733" y="2342"/>
              <a:ext cx="1" cy="4"/>
            </a:xfrm>
            <a:prstGeom prst="line">
              <a:avLst/>
            </a:prstGeom>
            <a:noFill/>
            <a:ln w="11113">
              <a:solidFill>
                <a:srgbClr val="000000"/>
              </a:solidFill>
              <a:round/>
            </a:ln>
          </p:spPr>
          <p:txBody>
            <a:bodyPr/>
            <a:lstStyle/>
            <a:p>
              <a:endParaRPr lang="zh-CN" altLang="en-US"/>
            </a:p>
          </p:txBody>
        </p:sp>
        <p:sp>
          <p:nvSpPr>
            <p:cNvPr id="215732" name="Line 692"/>
            <p:cNvSpPr>
              <a:spLocks noChangeShapeType="1"/>
            </p:cNvSpPr>
            <p:nvPr/>
          </p:nvSpPr>
          <p:spPr bwMode="auto">
            <a:xfrm flipH="1" flipV="1">
              <a:off x="1729" y="2343"/>
              <a:ext cx="1" cy="1"/>
            </a:xfrm>
            <a:prstGeom prst="line">
              <a:avLst/>
            </a:prstGeom>
            <a:noFill/>
            <a:ln w="11113">
              <a:solidFill>
                <a:srgbClr val="000000"/>
              </a:solidFill>
              <a:round/>
            </a:ln>
          </p:spPr>
          <p:txBody>
            <a:bodyPr/>
            <a:lstStyle/>
            <a:p>
              <a:endParaRPr lang="zh-CN" altLang="en-US"/>
            </a:p>
          </p:txBody>
        </p:sp>
        <p:sp>
          <p:nvSpPr>
            <p:cNvPr id="215733" name="Freeform 693"/>
            <p:cNvSpPr/>
            <p:nvPr/>
          </p:nvSpPr>
          <p:spPr bwMode="auto">
            <a:xfrm>
              <a:off x="1725" y="2329"/>
              <a:ext cx="21" cy="20"/>
            </a:xfrm>
            <a:custGeom>
              <a:avLst/>
              <a:gdLst/>
              <a:ahLst/>
              <a:cxnLst>
                <a:cxn ang="0">
                  <a:pos x="16" y="5"/>
                </a:cxn>
                <a:cxn ang="0">
                  <a:pos x="4" y="15"/>
                </a:cxn>
                <a:cxn ang="0">
                  <a:pos x="0" y="29"/>
                </a:cxn>
                <a:cxn ang="0">
                  <a:pos x="5" y="43"/>
                </a:cxn>
                <a:cxn ang="0">
                  <a:pos x="17" y="54"/>
                </a:cxn>
                <a:cxn ang="0">
                  <a:pos x="32" y="60"/>
                </a:cxn>
                <a:cxn ang="0">
                  <a:pos x="47" y="54"/>
                </a:cxn>
                <a:cxn ang="0">
                  <a:pos x="60" y="46"/>
                </a:cxn>
                <a:cxn ang="0">
                  <a:pos x="63" y="29"/>
                </a:cxn>
                <a:cxn ang="0">
                  <a:pos x="59" y="14"/>
                </a:cxn>
                <a:cxn ang="0">
                  <a:pos x="47" y="5"/>
                </a:cxn>
                <a:cxn ang="0">
                  <a:pos x="32" y="0"/>
                </a:cxn>
                <a:cxn ang="0">
                  <a:pos x="16" y="5"/>
                </a:cxn>
              </a:cxnLst>
              <a:rect l="0" t="0" r="r" b="b"/>
              <a:pathLst>
                <a:path w="63" h="60">
                  <a:moveTo>
                    <a:pt x="16" y="5"/>
                  </a:moveTo>
                  <a:lnTo>
                    <a:pt x="4" y="15"/>
                  </a:lnTo>
                  <a:lnTo>
                    <a:pt x="0" y="29"/>
                  </a:lnTo>
                  <a:lnTo>
                    <a:pt x="5" y="43"/>
                  </a:lnTo>
                  <a:lnTo>
                    <a:pt x="17" y="54"/>
                  </a:lnTo>
                  <a:lnTo>
                    <a:pt x="32" y="60"/>
                  </a:lnTo>
                  <a:lnTo>
                    <a:pt x="47" y="54"/>
                  </a:lnTo>
                  <a:lnTo>
                    <a:pt x="60" y="46"/>
                  </a:lnTo>
                  <a:lnTo>
                    <a:pt x="63" y="29"/>
                  </a:lnTo>
                  <a:lnTo>
                    <a:pt x="59" y="14"/>
                  </a:lnTo>
                  <a:lnTo>
                    <a:pt x="47" y="5"/>
                  </a:lnTo>
                  <a:lnTo>
                    <a:pt x="32" y="0"/>
                  </a:lnTo>
                  <a:lnTo>
                    <a:pt x="16" y="5"/>
                  </a:lnTo>
                </a:path>
              </a:pathLst>
            </a:custGeom>
            <a:noFill/>
            <a:ln w="11113">
              <a:solidFill>
                <a:srgbClr val="000000"/>
              </a:solidFill>
              <a:prstDash val="solid"/>
              <a:round/>
            </a:ln>
          </p:spPr>
          <p:txBody>
            <a:bodyPr/>
            <a:lstStyle/>
            <a:p>
              <a:endParaRPr lang="zh-CN" altLang="en-US"/>
            </a:p>
          </p:txBody>
        </p:sp>
      </p:grpSp>
      <p:pic>
        <p:nvPicPr>
          <p:cNvPr id="215735" name="Picture 695"/>
          <p:cNvPicPr>
            <a:picLocks noChangeAspect="1" noChangeArrowheads="1"/>
          </p:cNvPicPr>
          <p:nvPr/>
        </p:nvPicPr>
        <p:blipFill>
          <a:blip r:embed="rId2" cstate="print"/>
          <a:srcRect/>
          <a:stretch>
            <a:fillRect/>
          </a:stretch>
        </p:blipFill>
        <p:spPr bwMode="auto">
          <a:xfrm>
            <a:off x="5148263" y="3182938"/>
            <a:ext cx="2528887" cy="3116262"/>
          </a:xfrm>
          <a:prstGeom prst="rect">
            <a:avLst/>
          </a:prstGeom>
          <a:noFill/>
          <a:ln w="9525">
            <a:noFill/>
            <a:miter lim="800000"/>
            <a:headEnd/>
            <a:tailEnd/>
          </a:ln>
          <a:effectLst/>
        </p:spPr>
      </p:pic>
    </p:spTree>
  </p:cSld>
  <p:clrMapOvr>
    <a:masterClrMapping/>
  </p:clrMapOvr>
  <p:transition spd="med">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25286" name="Rectangle 6"/>
          <p:cNvSpPr>
            <a:spLocks noGrp="1" noChangeArrowheads="1"/>
          </p:cNvSpPr>
          <p:nvPr>
            <p:ph type="title"/>
          </p:nvPr>
        </p:nvSpPr>
        <p:spPr>
          <a:xfrm>
            <a:off x="323528" y="188640"/>
            <a:ext cx="8676456" cy="525463"/>
          </a:xfrm>
          <a:noFill/>
        </p:spPr>
        <p:txBody>
          <a:bodyPr>
            <a:noAutofit/>
          </a:bodyPr>
          <a:lstStyle/>
          <a:p>
            <a:r>
              <a:rPr lang="en-US" altLang="zh-CN" sz="2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FULL WELDED PLATE HEAT EXCHANGER </a:t>
            </a:r>
            <a:endParaRPr lang="zh-CN" altLang="en-US" sz="2400" dirty="0">
              <a:solidFill>
                <a:srgbClr val="FF0000"/>
              </a:solidFill>
              <a:latin typeface="华文楷体" panose="02010600040101010101" pitchFamily="2" charset="-122"/>
              <a:ea typeface="华文楷体" panose="02010600040101010101" pitchFamily="2" charset="-122"/>
            </a:endParaRPr>
          </a:p>
        </p:txBody>
      </p:sp>
      <p:sp>
        <p:nvSpPr>
          <p:cNvPr id="225283" name="Rectangle 3"/>
          <p:cNvSpPr>
            <a:spLocks noGrp="1" noChangeArrowheads="1"/>
          </p:cNvSpPr>
          <p:nvPr>
            <p:ph type="body" sz="half" idx="1"/>
          </p:nvPr>
        </p:nvSpPr>
        <p:spPr>
          <a:xfrm>
            <a:off x="0" y="714103"/>
            <a:ext cx="6552728" cy="4465637"/>
          </a:xfrm>
        </p:spPr>
        <p:txBody>
          <a:bodyPr>
            <a:normAutofit fontScale="25000" lnSpcReduction="20000"/>
          </a:bodyPr>
          <a:lstStyle/>
          <a:p>
            <a:pPr>
              <a:lnSpc>
                <a:spcPct val="105000"/>
              </a:lnSpc>
              <a:buFont typeface="Wingdings" panose="05000000000000000000" pitchFamily="2" charset="2"/>
              <a:buNone/>
            </a:pPr>
            <a:r>
              <a:rPr lang="en-US" altLang="zh-CN" sz="1200" dirty="0"/>
              <a:t>                  </a:t>
            </a:r>
            <a:endParaRPr lang="en-US" altLang="zh-CN" sz="1200" dirty="0"/>
          </a:p>
          <a:p>
            <a:pPr>
              <a:lnSpc>
                <a:spcPct val="170000"/>
              </a:lnSpc>
              <a:buFont typeface="Wingdings" panose="05000000000000000000" pitchFamily="2" charset="2"/>
              <a:buNone/>
            </a:pPr>
            <a:r>
              <a:rPr lang="en-US" altLang="zh-CN" sz="6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6400" b="1" dirty="0" err="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Weldflex</a:t>
            </a:r>
            <a:r>
              <a:rPr lang="en-US" altLang="zh-CN" sz="6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full welded plate heat exchanger is a plate heat exchange </a:t>
            </a:r>
            <a:r>
              <a:rPr lang="en-US" altLang="zh-CN" sz="64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products,which</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integrated all advantage of detachable plate heat exchangers and shell-and-tube heat exchanger. its resistance high temperature, high pressure and high resistance corrosion ensures that can be replace most working condition of the traditional shell and tube heat exchanger. </a:t>
            </a:r>
            <a:r>
              <a:rPr lang="en-US" altLang="zh-CN" sz="64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Weldflex</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full welded plate heat exchanger has a similar corrugated structure of detachable plate heat exchanger, meantime </a:t>
            </a:r>
            <a:r>
              <a:rPr lang="en-US" altLang="zh-CN" sz="64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adopt </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more advanced full welding technology of sealing, no gasket design, the choice of materials with various metals and alloys to ensure that the full welded plate heat exchanger can be applied most of heat transfer working condition. the compactness </a:t>
            </a:r>
            <a:r>
              <a:rPr lang="en-US" altLang="zh-CN" sz="64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constructure</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design, high efficiency heat transfer performance and versatile </a:t>
            </a:r>
            <a:r>
              <a:rPr lang="en-US" altLang="zh-CN" sz="64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useing</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which make full welded heat plate </a:t>
            </a:r>
            <a:r>
              <a:rPr lang="en-US" altLang="zh-CN" sz="64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exchanfer</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is widely used in </a:t>
            </a:r>
            <a:r>
              <a:rPr lang="en-US" altLang="zh-CN" sz="64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petrescence</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64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heating,electricity,metallurgy</a:t>
            </a:r>
            <a:r>
              <a:rPr lang="en-US" altLang="zh-CN"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petrochemical and energy industries.</a:t>
            </a:r>
            <a:r>
              <a:rPr lang="zh-CN" altLang="en-US"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6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05000"/>
              </a:lnSpc>
              <a:buFont typeface="Wingdings" panose="05000000000000000000" pitchFamily="2" charset="2"/>
              <a:buNone/>
            </a:pPr>
            <a:r>
              <a:rPr lang="zh-CN" altLang="en-US" sz="6400" dirty="0">
                <a:latin typeface="华文楷体" panose="02010600040101010101" pitchFamily="2" charset="-122"/>
                <a:ea typeface="华文楷体" panose="02010600040101010101" pitchFamily="2" charset="-122"/>
              </a:rPr>
              <a:t>         </a:t>
            </a:r>
            <a:endParaRPr lang="zh-CN" altLang="en-US" sz="6400" dirty="0">
              <a:latin typeface="华文楷体" panose="02010600040101010101" pitchFamily="2" charset="-122"/>
              <a:ea typeface="华文楷体" panose="02010600040101010101" pitchFamily="2" charset="-122"/>
            </a:endParaRPr>
          </a:p>
        </p:txBody>
      </p:sp>
      <p:pic>
        <p:nvPicPr>
          <p:cNvPr id="225284" name="Picture 4" descr="weldflex"/>
          <p:cNvPicPr>
            <a:picLocks noChangeAspect="1" noChangeArrowheads="1"/>
          </p:cNvPicPr>
          <p:nvPr/>
        </p:nvPicPr>
        <p:blipFill>
          <a:blip r:embed="rId2" cstate="print"/>
          <a:srcRect/>
          <a:stretch>
            <a:fillRect/>
          </a:stretch>
        </p:blipFill>
        <p:spPr bwMode="auto">
          <a:xfrm>
            <a:off x="6472484" y="1988840"/>
            <a:ext cx="2514495" cy="4104456"/>
          </a:xfrm>
          <a:prstGeom prst="rect">
            <a:avLst/>
          </a:prstGeom>
          <a:noFill/>
        </p:spPr>
      </p:pic>
    </p:spTree>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291996" y="80962"/>
            <a:ext cx="8540750" cy="1368426"/>
          </a:xfrm>
        </p:spPr>
        <p:txBody>
          <a:bodyPr/>
          <a:lstStyle/>
          <a:p>
            <a:r>
              <a:rPr lang="en-US" altLang="zh-CN" sz="3200" b="1" dirty="0" smtClean="0">
                <a:solidFill>
                  <a:schemeClr val="bg1"/>
                </a:solidFill>
              </a:rPr>
              <a:t>Characteristic  of Welded Plate Heat Exchanger</a:t>
            </a:r>
            <a:endParaRPr lang="zh-CN" altLang="en-US" sz="3200" b="1" dirty="0">
              <a:solidFill>
                <a:schemeClr val="bg1"/>
              </a:solidFill>
            </a:endParaRPr>
          </a:p>
        </p:txBody>
      </p:sp>
      <p:sp>
        <p:nvSpPr>
          <p:cNvPr id="226307" name="Rectangle 3"/>
          <p:cNvSpPr>
            <a:spLocks noGrp="1" noChangeArrowheads="1"/>
          </p:cNvSpPr>
          <p:nvPr>
            <p:ph idx="1"/>
          </p:nvPr>
        </p:nvSpPr>
        <p:spPr>
          <a:xfrm>
            <a:off x="301625" y="765175"/>
            <a:ext cx="5056193" cy="5334000"/>
          </a:xfrm>
        </p:spPr>
        <p:txBody>
          <a:bodyPr/>
          <a:lstStyle/>
          <a:p>
            <a:pPr>
              <a:lnSpc>
                <a:spcPct val="140000"/>
              </a:lnSpc>
              <a:buFont typeface="Wingdings" panose="05000000000000000000" pitchFamily="2" charset="2"/>
              <a:buNone/>
            </a:pPr>
            <a:r>
              <a:rPr lang="zh-CN" altLang="en-US" sz="2400" b="1" dirty="0">
                <a:solidFill>
                  <a:srgbClr val="000000"/>
                </a:solidFill>
              </a:rPr>
              <a:t>    </a:t>
            </a:r>
            <a:endParaRPr lang="zh-CN" altLang="en-US" sz="2400" b="1" dirty="0">
              <a:solidFill>
                <a:srgbClr val="000000"/>
              </a:solidFill>
            </a:endParaRPr>
          </a:p>
          <a:p>
            <a:pPr>
              <a:lnSpc>
                <a:spcPct val="140000"/>
              </a:lnSpc>
              <a:buFont typeface="Wingdings" panose="05000000000000000000" pitchFamily="2" charset="2"/>
              <a:buNone/>
            </a:pPr>
            <a:r>
              <a:rPr lang="zh-CN" altLang="en-US" sz="2400" b="1" dirty="0">
                <a:solidFill>
                  <a:srgbClr val="000000"/>
                </a:solidFill>
              </a:rPr>
              <a:t>   </a:t>
            </a:r>
            <a:endParaRPr lang="zh-CN" altLang="en-US" sz="2400" b="1" dirty="0">
              <a:solidFill>
                <a:srgbClr val="000000"/>
              </a:solidFill>
            </a:endParaRPr>
          </a:p>
          <a:p>
            <a:pPr>
              <a:lnSpc>
                <a:spcPct val="140000"/>
              </a:lnSpc>
              <a:buClr>
                <a:schemeClr val="accent2"/>
              </a:buClr>
              <a:buFont typeface="Wingdings" panose="05000000000000000000" pitchFamily="2" charset="2"/>
              <a:buNone/>
            </a:pPr>
            <a:r>
              <a:rPr lang="en-US" altLang="zh-CN" sz="2400" b="1" dirty="0" smtClean="0">
                <a:solidFill>
                  <a:srgbClr val="000000"/>
                </a:solidFill>
              </a:rPr>
              <a:t>     </a:t>
            </a:r>
            <a:r>
              <a:rPr lang="en-US" altLang="zh-CN" sz="2400" b="1" dirty="0" smtClean="0">
                <a:solidFill>
                  <a:schemeClr val="bg1"/>
                </a:solidFill>
              </a:rPr>
              <a:t>Max. Working Temp.</a:t>
            </a:r>
            <a:r>
              <a:rPr lang="zh-CN" altLang="en-US" sz="2400" b="1" dirty="0" smtClean="0">
                <a:solidFill>
                  <a:schemeClr val="bg1"/>
                </a:solidFill>
              </a:rPr>
              <a:t>：</a:t>
            </a:r>
            <a:r>
              <a:rPr lang="en-US" altLang="zh-CN" sz="2400" b="1" dirty="0">
                <a:solidFill>
                  <a:schemeClr val="bg1"/>
                </a:solidFill>
              </a:rPr>
              <a:t>600</a:t>
            </a:r>
            <a:r>
              <a:rPr lang="en-US" altLang="zh-CN" sz="2400" b="1" dirty="0" smtClean="0">
                <a:solidFill>
                  <a:schemeClr val="bg1"/>
                </a:solidFill>
              </a:rPr>
              <a:t>℃ </a:t>
            </a:r>
            <a:br>
              <a:rPr lang="en-US" altLang="zh-CN" sz="2400" b="1" dirty="0" smtClean="0">
                <a:solidFill>
                  <a:srgbClr val="000000"/>
                </a:solidFill>
              </a:rPr>
            </a:br>
            <a:r>
              <a:rPr lang="en-US" altLang="zh-CN" sz="2400" b="1" dirty="0" smtClean="0">
                <a:solidFill>
                  <a:schemeClr val="bg1"/>
                </a:solidFill>
              </a:rPr>
              <a:t>Max. Working Pressure:5.0MPa </a:t>
            </a:r>
            <a:br>
              <a:rPr lang="en-US" altLang="zh-CN" sz="2400" b="1" dirty="0">
                <a:solidFill>
                  <a:schemeClr val="bg1"/>
                </a:solidFill>
              </a:rPr>
            </a:br>
            <a:r>
              <a:rPr lang="en-US" altLang="zh-CN" sz="2400" b="1" dirty="0" smtClean="0">
                <a:solidFill>
                  <a:schemeClr val="bg1"/>
                </a:solidFill>
              </a:rPr>
              <a:t>Max. Assembly Area</a:t>
            </a:r>
            <a:r>
              <a:rPr lang="zh-CN" altLang="en-US" sz="2400" b="1" dirty="0" smtClean="0">
                <a:solidFill>
                  <a:schemeClr val="bg1"/>
                </a:solidFill>
              </a:rPr>
              <a:t>：</a:t>
            </a:r>
            <a:r>
              <a:rPr lang="en-US" altLang="zh-CN" sz="2400" b="1" dirty="0">
                <a:solidFill>
                  <a:schemeClr val="bg1"/>
                </a:solidFill>
              </a:rPr>
              <a:t>20000m2 </a:t>
            </a:r>
            <a:br>
              <a:rPr lang="en-US" altLang="zh-CN" sz="2400" b="1" dirty="0">
                <a:solidFill>
                  <a:schemeClr val="bg1"/>
                </a:solidFill>
              </a:rPr>
            </a:br>
            <a:r>
              <a:rPr lang="en-US" altLang="zh-CN" sz="2400" b="1" dirty="0" smtClean="0">
                <a:solidFill>
                  <a:schemeClr val="bg1"/>
                </a:solidFill>
              </a:rPr>
              <a:t>Max. Nozzle Size</a:t>
            </a:r>
            <a:r>
              <a:rPr lang="zh-CN" altLang="en-US" sz="2400" b="1" dirty="0" smtClean="0">
                <a:solidFill>
                  <a:schemeClr val="bg1"/>
                </a:solidFill>
              </a:rPr>
              <a:t>：</a:t>
            </a:r>
            <a:r>
              <a:rPr lang="en-US" altLang="zh-CN" sz="2400" b="1" dirty="0">
                <a:solidFill>
                  <a:schemeClr val="bg1"/>
                </a:solidFill>
              </a:rPr>
              <a:t>DN2000 </a:t>
            </a:r>
            <a:br>
              <a:rPr lang="en-US" altLang="zh-CN" sz="2400" b="1" dirty="0">
                <a:solidFill>
                  <a:schemeClr val="bg1"/>
                </a:solidFill>
              </a:rPr>
            </a:br>
            <a:r>
              <a:rPr lang="en-US" altLang="zh-CN" sz="2400" b="1" dirty="0" smtClean="0">
                <a:solidFill>
                  <a:schemeClr val="bg1"/>
                </a:solidFill>
              </a:rPr>
              <a:t>Plate </a:t>
            </a:r>
            <a:r>
              <a:rPr lang="en-US" altLang="zh-CN" sz="2400" b="1" dirty="0" err="1" smtClean="0">
                <a:solidFill>
                  <a:schemeClr val="bg1"/>
                </a:solidFill>
              </a:rPr>
              <a:t>Thk</a:t>
            </a:r>
            <a:r>
              <a:rPr lang="en-US" altLang="zh-CN" sz="2400" b="1" dirty="0" smtClean="0">
                <a:solidFill>
                  <a:schemeClr val="bg1"/>
                </a:solidFill>
              </a:rPr>
              <a:t>. Range:0.6-1.0mm </a:t>
            </a:r>
            <a:endParaRPr lang="zh-CN" altLang="en-US" sz="2400" b="1" dirty="0">
              <a:solidFill>
                <a:schemeClr val="bg1"/>
              </a:solidFill>
            </a:endParaRPr>
          </a:p>
          <a:p>
            <a:pPr>
              <a:lnSpc>
                <a:spcPct val="140000"/>
              </a:lnSpc>
            </a:pPr>
            <a:endParaRPr lang="zh-CN" altLang="en-US" sz="2400" dirty="0">
              <a:solidFill>
                <a:srgbClr val="000000"/>
              </a:solidFill>
            </a:endParaRPr>
          </a:p>
        </p:txBody>
      </p:sp>
      <p:pic>
        <p:nvPicPr>
          <p:cNvPr id="226308" name="Picture 4" descr="weldflex"/>
          <p:cNvPicPr>
            <a:picLocks noChangeAspect="1" noChangeArrowheads="1"/>
          </p:cNvPicPr>
          <p:nvPr/>
        </p:nvPicPr>
        <p:blipFill>
          <a:blip r:embed="rId2" cstate="print"/>
          <a:srcRect/>
          <a:stretch>
            <a:fillRect/>
          </a:stretch>
        </p:blipFill>
        <p:spPr bwMode="auto">
          <a:xfrm>
            <a:off x="5652120" y="1700808"/>
            <a:ext cx="2808287" cy="4725144"/>
          </a:xfrm>
          <a:prstGeom prst="rect">
            <a:avLst/>
          </a:prstGeom>
          <a:noFill/>
        </p:spPr>
      </p:pic>
    </p:spTree>
  </p:cSld>
  <p:clrMapOvr>
    <a:masterClrMapping/>
  </p:clrMapOvr>
  <p:transition spd="med">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body" sz="half" idx="1"/>
          </p:nvPr>
        </p:nvSpPr>
        <p:spPr>
          <a:xfrm>
            <a:off x="395536" y="1229718"/>
            <a:ext cx="4805114" cy="4431530"/>
          </a:xfrm>
        </p:spPr>
        <p:txBody>
          <a:bodyPr>
            <a:noAutofit/>
          </a:bodyPr>
          <a:lstStyle/>
          <a:p>
            <a:pPr>
              <a:lnSpc>
                <a:spcPct val="120000"/>
              </a:lnSpc>
              <a:buFont typeface="Wingdings" panose="05000000000000000000" pitchFamily="2" charset="2"/>
              <a:buNone/>
            </a:pPr>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Full welded </a:t>
            </a:r>
            <a:r>
              <a:rPr lang="en-US" altLang="zh-CN" sz="18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plate heat exchanger consist of plates, side plates, columns, cover plate, pass partition, gaskets and other parts. the heat core is fully welded structure, heat core and frame are formed as one body by connect plate welding, side plate and cover plate as the main bearing components. cover plate and frame connect by bolts can easily open the cover plate to clean and repair. the biggest advantage is the all the parts of the heat exchanger are modular design, easy assembly, which able to provide economy of welded plate heat exchanger products for customer.</a:t>
            </a:r>
            <a:endParaRPr lang="zh-CN" altLang="en-US" sz="18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27331" name="Picture 3" descr="weld bloc"/>
          <p:cNvPicPr>
            <a:picLocks noGrp="1" noChangeAspect="1" noChangeArrowheads="1"/>
          </p:cNvPicPr>
          <p:nvPr>
            <p:ph sz="half" idx="2"/>
          </p:nvPr>
        </p:nvPicPr>
        <p:blipFill>
          <a:blip r:embed="rId2" cstate="print"/>
          <a:srcRect/>
          <a:stretch>
            <a:fillRect/>
          </a:stretch>
        </p:blipFill>
        <p:spPr>
          <a:xfrm>
            <a:off x="5200650" y="1811338"/>
            <a:ext cx="3414713" cy="4786312"/>
          </a:xfrm>
        </p:spPr>
      </p:pic>
      <p:sp>
        <p:nvSpPr>
          <p:cNvPr id="227332" name="Text Box 4"/>
          <p:cNvSpPr txBox="1">
            <a:spLocks noChangeArrowheads="1"/>
          </p:cNvSpPr>
          <p:nvPr/>
        </p:nvSpPr>
        <p:spPr bwMode="auto">
          <a:xfrm>
            <a:off x="3203575" y="-47625"/>
            <a:ext cx="0" cy="396875"/>
          </a:xfrm>
          <a:prstGeom prst="rect">
            <a:avLst/>
          </a:prstGeom>
          <a:noFill/>
          <a:ln w="9525" algn="ctr">
            <a:noFill/>
            <a:miter lim="800000"/>
          </a:ln>
          <a:effectLst/>
        </p:spPr>
        <p:txBody>
          <a:bodyPr wrap="none" lIns="0" rIns="0">
            <a:spAutoFit/>
          </a:bodyPr>
          <a:lstStyle/>
          <a:p>
            <a:pPr>
              <a:spcBef>
                <a:spcPct val="30000"/>
              </a:spcBef>
              <a:buClr>
                <a:schemeClr val="accent2"/>
              </a:buClr>
            </a:pPr>
            <a:endParaRPr lang="zh-CN" altLang="en-US" sz="2000">
              <a:effectLst/>
              <a:latin typeface="宋体" panose="02010600030101010101" pitchFamily="2" charset="-122"/>
              <a:ea typeface="宋体" panose="02010600030101010101" pitchFamily="2" charset="-122"/>
            </a:endParaRPr>
          </a:p>
        </p:txBody>
      </p:sp>
      <p:sp>
        <p:nvSpPr>
          <p:cNvPr id="227333" name="Text Box 5"/>
          <p:cNvSpPr txBox="1">
            <a:spLocks noChangeArrowheads="1"/>
          </p:cNvSpPr>
          <p:nvPr/>
        </p:nvSpPr>
        <p:spPr bwMode="auto">
          <a:xfrm>
            <a:off x="1835150" y="41275"/>
            <a:ext cx="5257800" cy="396875"/>
          </a:xfrm>
          <a:prstGeom prst="rect">
            <a:avLst/>
          </a:prstGeom>
          <a:noFill/>
          <a:ln w="9525" algn="ctr">
            <a:noFill/>
            <a:miter lim="800000"/>
          </a:ln>
          <a:effectLst/>
        </p:spPr>
        <p:txBody>
          <a:bodyPr lIns="0" rIns="0">
            <a:spAutoFit/>
          </a:bodyPr>
          <a:lstStyle/>
          <a:p>
            <a:pPr>
              <a:spcBef>
                <a:spcPct val="30000"/>
              </a:spcBef>
              <a:buClr>
                <a:schemeClr val="accent2"/>
              </a:buClr>
            </a:pPr>
            <a:endParaRPr lang="zh-CN" altLang="en-US" sz="2000">
              <a:effectLst/>
              <a:latin typeface="宋体" panose="02010600030101010101" pitchFamily="2" charset="-122"/>
              <a:ea typeface="宋体" panose="02010600030101010101" pitchFamily="2" charset="-122"/>
            </a:endParaRPr>
          </a:p>
        </p:txBody>
      </p:sp>
      <p:sp>
        <p:nvSpPr>
          <p:cNvPr id="227334" name="Rectangle 6"/>
          <p:cNvSpPr>
            <a:spLocks noChangeArrowheads="1"/>
          </p:cNvSpPr>
          <p:nvPr/>
        </p:nvSpPr>
        <p:spPr bwMode="auto">
          <a:xfrm>
            <a:off x="395536" y="404664"/>
            <a:ext cx="8316416" cy="461665"/>
          </a:xfrm>
          <a:prstGeom prst="rect">
            <a:avLst/>
          </a:prstGeom>
          <a:noFill/>
          <a:ln w="9525" algn="ctr">
            <a:noFill/>
            <a:miter lim="800000"/>
          </a:ln>
          <a:effectLst/>
        </p:spPr>
        <p:txBody>
          <a:bodyPr wrap="square" lIns="0" rIns="0">
            <a:spAutoFit/>
          </a:bodyPr>
          <a:lstStyle/>
          <a:p>
            <a:pPr>
              <a:spcBef>
                <a:spcPct val="30000"/>
              </a:spcBef>
              <a:buClr>
                <a:schemeClr val="accent2"/>
              </a:buClr>
            </a:pPr>
            <a:r>
              <a:rPr lang="en-US" altLang="zh-CN" sz="2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FULL WELDED PLATE HEAT EXCHANGER </a:t>
            </a:r>
            <a:endParaRPr lang="zh-CN" altLang="en-US" sz="2400" dirty="0">
              <a:solidFill>
                <a:srgbClr val="FF0000"/>
              </a:solidFill>
              <a:effectLst/>
              <a:latin typeface="华文楷体" panose="02010600040101010101" pitchFamily="2" charset="-122"/>
              <a:ea typeface="华文楷体" panose="02010600040101010101" pitchFamily="2" charset="-122"/>
            </a:endParaRPr>
          </a:p>
        </p:txBody>
      </p:sp>
    </p:spTree>
  </p:cSld>
  <p:clrMapOvr>
    <a:masterClrMapping/>
  </p:clrMapOvr>
  <p:transition spd="med">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3276600" y="25400"/>
            <a:ext cx="0" cy="396875"/>
          </a:xfrm>
          <a:prstGeom prst="rect">
            <a:avLst/>
          </a:prstGeom>
          <a:noFill/>
          <a:ln w="9525" algn="ctr">
            <a:noFill/>
            <a:miter lim="800000"/>
          </a:ln>
          <a:effectLst/>
        </p:spPr>
        <p:txBody>
          <a:bodyPr wrap="none" lIns="0" rIns="0">
            <a:spAutoFit/>
          </a:bodyPr>
          <a:lstStyle/>
          <a:p>
            <a:pPr>
              <a:spcBef>
                <a:spcPct val="30000"/>
              </a:spcBef>
              <a:buClr>
                <a:schemeClr val="accent2"/>
              </a:buClr>
            </a:pPr>
            <a:endParaRPr lang="zh-CN" altLang="en-US" sz="2000">
              <a:effectLst/>
              <a:latin typeface="宋体" panose="02010600030101010101" pitchFamily="2" charset="-122"/>
              <a:ea typeface="宋体" panose="02010600030101010101" pitchFamily="2" charset="-122"/>
            </a:endParaRPr>
          </a:p>
        </p:txBody>
      </p:sp>
      <p:sp>
        <p:nvSpPr>
          <p:cNvPr id="228355" name="Rectangle 3"/>
          <p:cNvSpPr>
            <a:spLocks noChangeArrowheads="1"/>
          </p:cNvSpPr>
          <p:nvPr/>
        </p:nvSpPr>
        <p:spPr bwMode="auto">
          <a:xfrm>
            <a:off x="683568" y="476672"/>
            <a:ext cx="9144000" cy="461665"/>
          </a:xfrm>
          <a:prstGeom prst="rect">
            <a:avLst/>
          </a:prstGeom>
          <a:noFill/>
          <a:ln w="9525" algn="ctr">
            <a:noFill/>
            <a:miter lim="800000"/>
          </a:ln>
          <a:effectLst/>
        </p:spPr>
        <p:txBody>
          <a:bodyPr wrap="square" lIns="0" rIns="0">
            <a:spAutoFit/>
          </a:bodyPr>
          <a:lstStyle/>
          <a:p>
            <a:pPr algn="ctr">
              <a:spcBef>
                <a:spcPct val="0"/>
              </a:spcBef>
              <a:buClr>
                <a:schemeClr val="accent2"/>
              </a:buClr>
            </a:pPr>
            <a:r>
              <a:rPr lang="en-US" altLang="zh-CN" sz="2400" dirty="0">
                <a:solidFill>
                  <a:schemeClr val="bg1"/>
                </a:solidFill>
                <a:latin typeface="Arial Black" panose="020B0A04020102020204" pitchFamily="34" charset="0"/>
                <a:ea typeface="+mj-ea"/>
                <a:cs typeface="+mj-cs"/>
              </a:rPr>
              <a:t>Welded Plate Heat Exchanger</a:t>
            </a:r>
            <a:endParaRPr lang="zh-CN" altLang="en-US" sz="2400" dirty="0">
              <a:solidFill>
                <a:schemeClr val="bg1"/>
              </a:solidFill>
              <a:latin typeface="Arial Black" panose="020B0A04020102020204" pitchFamily="34" charset="0"/>
              <a:ea typeface="+mj-ea"/>
              <a:cs typeface="+mj-cs"/>
            </a:endParaRPr>
          </a:p>
        </p:txBody>
      </p:sp>
      <p:pic>
        <p:nvPicPr>
          <p:cNvPr id="228356" name="Picture 4" descr="weld bloc"/>
          <p:cNvPicPr>
            <a:picLocks noChangeAspect="1" noChangeArrowheads="1"/>
          </p:cNvPicPr>
          <p:nvPr/>
        </p:nvPicPr>
        <p:blipFill>
          <a:blip r:embed="rId2" cstate="print"/>
          <a:srcRect/>
          <a:stretch>
            <a:fillRect/>
          </a:stretch>
        </p:blipFill>
        <p:spPr bwMode="auto">
          <a:xfrm>
            <a:off x="5580112" y="1628800"/>
            <a:ext cx="3168650" cy="4800600"/>
          </a:xfrm>
          <a:prstGeom prst="rect">
            <a:avLst/>
          </a:prstGeom>
          <a:noFill/>
        </p:spPr>
      </p:pic>
      <p:sp>
        <p:nvSpPr>
          <p:cNvPr id="228357" name="Text Box 5"/>
          <p:cNvSpPr txBox="1">
            <a:spLocks noChangeArrowheads="1"/>
          </p:cNvSpPr>
          <p:nvPr/>
        </p:nvSpPr>
        <p:spPr bwMode="auto">
          <a:xfrm>
            <a:off x="428596" y="2000240"/>
            <a:ext cx="4824412" cy="3311676"/>
          </a:xfrm>
          <a:prstGeom prst="rect">
            <a:avLst/>
          </a:prstGeom>
          <a:noFill/>
          <a:ln w="9525" algn="ctr">
            <a:noFill/>
            <a:miter lim="800000"/>
          </a:ln>
          <a:effectLst/>
        </p:spPr>
        <p:txBody>
          <a:bodyPr lIns="0" rIns="0">
            <a:spAutoFit/>
          </a:bodyPr>
          <a:lstStyle/>
          <a:p>
            <a:pPr>
              <a:spcBef>
                <a:spcPct val="30000"/>
              </a:spcBef>
              <a:buClr>
                <a:schemeClr val="accent2"/>
              </a:buClr>
            </a:pPr>
            <a:r>
              <a:rPr lang="zh-CN" altLang="en-US" b="1" dirty="0" smtClean="0">
                <a:solidFill>
                  <a:srgbClr val="000066"/>
                </a:solidFill>
                <a:latin typeface="华文楷体" panose="02010600040101010101" pitchFamily="2" charset="-122"/>
                <a:ea typeface="华文楷体" panose="02010600040101010101" pitchFamily="2" charset="-122"/>
              </a:rPr>
              <a:t> </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Herringbone  Corrugation Type </a:t>
            </a:r>
            <a:endPar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spcBef>
                <a:spcPct val="30000"/>
              </a:spcBef>
              <a:buClr>
                <a:schemeClr val="accent2"/>
              </a:buClr>
            </a:pP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err="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Bioconvex</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Corrugation Type</a:t>
            </a:r>
            <a:endPar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spcBef>
                <a:spcPct val="30000"/>
              </a:spcBef>
              <a:buClr>
                <a:schemeClr val="accent2"/>
              </a:buClr>
            </a:pPr>
            <a:r>
              <a:rPr lang="zh-CN" altLang="en-US" sz="2000" b="1" dirty="0">
                <a:solidFill>
                  <a:srgbClr val="000066"/>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000" b="1" dirty="0">
              <a:solidFill>
                <a:srgbClr val="000066"/>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spcBef>
                <a:spcPct val="30000"/>
              </a:spcBef>
              <a:buClr>
                <a:schemeClr val="accent2"/>
              </a:buClr>
            </a:pP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Working Temp.</a:t>
            </a:r>
            <a:r>
              <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700℃ </a:t>
            </a:r>
            <a:b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Working Pressure</a:t>
            </a:r>
            <a:r>
              <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4.0MPa </a:t>
            </a:r>
            <a:b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Assembly Area</a:t>
            </a:r>
            <a:r>
              <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6000m2 </a:t>
            </a:r>
            <a:b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Nozzle Size</a:t>
            </a:r>
            <a:r>
              <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DN600 </a:t>
            </a:r>
            <a:b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•Plate </a:t>
            </a:r>
            <a:r>
              <a:rPr lang="en-US" altLang="zh-CN" sz="2000" b="1" dirty="0" err="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Thk</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Range</a:t>
            </a:r>
            <a:r>
              <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0.6-0.8mm </a:t>
            </a:r>
            <a:endPar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spcBef>
                <a:spcPct val="30000"/>
              </a:spcBef>
              <a:buClr>
                <a:schemeClr val="accent2"/>
              </a:buClr>
            </a:pPr>
            <a:endParaRPr lang="zh-CN" altLang="en-US" sz="2400" dirty="0">
              <a:effectLst/>
              <a:latin typeface="宋体" panose="02010600030101010101" pitchFamily="2" charset="-122"/>
              <a:ea typeface="宋体" panose="02010600030101010101" pitchFamily="2" charset="-122"/>
            </a:endParaRPr>
          </a:p>
        </p:txBody>
      </p:sp>
    </p:spTree>
  </p:cSld>
  <p:clrMapOvr>
    <a:masterClrMapping/>
  </p:clrMapOvr>
  <p:transition spd="med">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468313" y="2349500"/>
            <a:ext cx="5183187" cy="2375074"/>
          </a:xfrm>
          <a:prstGeom prst="rect">
            <a:avLst/>
          </a:prstGeom>
          <a:noFill/>
          <a:ln w="9525" algn="ctr">
            <a:noFill/>
            <a:miter lim="800000"/>
          </a:ln>
          <a:effectLst/>
        </p:spPr>
        <p:txBody>
          <a:bodyPr lIns="0" rIns="0">
            <a:spAutoFit/>
          </a:bodyPr>
          <a:lstStyle/>
          <a:p>
            <a:pPr>
              <a:lnSpc>
                <a:spcPct val="125000"/>
              </a:lnSpc>
              <a:spcBef>
                <a:spcPct val="30000"/>
              </a:spcBef>
              <a:buClr>
                <a:schemeClr val="accent2"/>
              </a:buClr>
            </a:pPr>
            <a:b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Working Temp.</a:t>
            </a:r>
            <a: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900℃ </a:t>
            </a:r>
            <a:b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Working Pressure</a:t>
            </a:r>
            <a: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0.2MPa </a:t>
            </a:r>
            <a:b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Assembly Area</a:t>
            </a:r>
            <a: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200000m2 </a:t>
            </a:r>
            <a:b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•Max. Nozzle Size</a:t>
            </a:r>
            <a: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Any</a:t>
            </a:r>
            <a:b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b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•Plate </a:t>
            </a:r>
            <a:r>
              <a:rPr lang="en-US" altLang="zh-CN" sz="20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Thk</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Range</a:t>
            </a:r>
            <a:r>
              <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0.6-2.0mm </a:t>
            </a:r>
            <a:endPar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30403" name="Picture 3" descr="weldgas"/>
          <p:cNvPicPr>
            <a:picLocks noChangeAspect="1" noChangeArrowheads="1"/>
          </p:cNvPicPr>
          <p:nvPr/>
        </p:nvPicPr>
        <p:blipFill>
          <a:blip r:embed="rId2" cstate="print"/>
          <a:srcRect/>
          <a:stretch>
            <a:fillRect/>
          </a:stretch>
        </p:blipFill>
        <p:spPr bwMode="auto">
          <a:xfrm>
            <a:off x="5651500" y="1844675"/>
            <a:ext cx="3241675" cy="4762500"/>
          </a:xfrm>
          <a:prstGeom prst="rect">
            <a:avLst/>
          </a:prstGeom>
          <a:noFill/>
        </p:spPr>
      </p:pic>
      <p:sp>
        <p:nvSpPr>
          <p:cNvPr id="230404" name="Rectangle 4"/>
          <p:cNvSpPr>
            <a:spLocks noChangeArrowheads="1"/>
          </p:cNvSpPr>
          <p:nvPr/>
        </p:nvSpPr>
        <p:spPr bwMode="auto">
          <a:xfrm>
            <a:off x="323528" y="476672"/>
            <a:ext cx="8604448" cy="707886"/>
          </a:xfrm>
          <a:prstGeom prst="rect">
            <a:avLst/>
          </a:prstGeom>
          <a:noFill/>
          <a:ln w="9525" algn="ctr">
            <a:noFill/>
            <a:miter lim="800000"/>
          </a:ln>
          <a:effectLst/>
        </p:spPr>
        <p:txBody>
          <a:bodyPr wrap="square" lIns="0" rIns="0">
            <a:spAutoFit/>
          </a:bodyPr>
          <a:lstStyle/>
          <a:p>
            <a:pPr>
              <a:spcBef>
                <a:spcPct val="30000"/>
              </a:spcBef>
              <a:buClr>
                <a:schemeClr val="accent2"/>
              </a:buClr>
            </a:pPr>
            <a:r>
              <a:rPr lang="en-US" altLang="zh-CN" sz="2400" dirty="0" err="1">
                <a:solidFill>
                  <a:schemeClr val="bg1"/>
                </a:solidFill>
                <a:latin typeface="Arial Black" panose="020B0A04020102020204" pitchFamily="34" charset="0"/>
                <a:ea typeface="+mj-ea"/>
                <a:cs typeface="+mj-cs"/>
              </a:rPr>
              <a:t>Propellent</a:t>
            </a:r>
            <a:r>
              <a:rPr lang="en-US" altLang="zh-CN" sz="4000"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ea typeface="+mj-ea"/>
                <a:cs typeface="+mj-cs"/>
              </a:rPr>
              <a:t>Welded</a:t>
            </a:r>
            <a:r>
              <a:rPr lang="en-US" altLang="zh-CN" sz="4000"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ea typeface="+mj-ea"/>
                <a:cs typeface="+mj-cs"/>
              </a:rPr>
              <a:t>Plate</a:t>
            </a:r>
            <a:r>
              <a:rPr lang="en-US" altLang="zh-CN" sz="4000"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ea typeface="+mj-ea"/>
                <a:cs typeface="+mj-cs"/>
              </a:rPr>
              <a:t>Heat</a:t>
            </a:r>
            <a:r>
              <a:rPr lang="en-US" altLang="zh-CN" sz="4000"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ea typeface="+mj-ea"/>
                <a:cs typeface="+mj-cs"/>
              </a:rPr>
              <a:t>Exchanger</a:t>
            </a:r>
            <a:endParaRPr lang="zh-CN" altLang="en-US" sz="2400" dirty="0">
              <a:solidFill>
                <a:schemeClr val="bg1"/>
              </a:solidFill>
              <a:latin typeface="Arial Black" panose="020B0A04020102020204" pitchFamily="34" charset="0"/>
              <a:ea typeface="+mj-ea"/>
              <a:cs typeface="+mj-cs"/>
            </a:endParaRPr>
          </a:p>
        </p:txBody>
      </p:sp>
    </p:spTree>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31427" name="Rectangle 3"/>
          <p:cNvSpPr>
            <a:spLocks noGrp="1" noChangeArrowheads="1"/>
          </p:cNvSpPr>
          <p:nvPr>
            <p:ph type="body" sz="half" idx="1"/>
          </p:nvPr>
        </p:nvSpPr>
        <p:spPr>
          <a:xfrm>
            <a:off x="361950" y="1628775"/>
            <a:ext cx="5505450" cy="2447925"/>
          </a:xfrm>
        </p:spPr>
        <p:txBody>
          <a:bodyPr>
            <a:noAutofit/>
          </a:bodyPr>
          <a:lstStyle/>
          <a:p>
            <a:pPr>
              <a:lnSpc>
                <a:spcPct val="120000"/>
              </a:lnSpc>
              <a:buFont typeface="Wingdings" panose="05000000000000000000" pitchFamily="2" charset="2"/>
              <a:buNone/>
            </a:pPr>
            <a:r>
              <a:rPr lang="zh-CN" altLang="en-US" sz="1600" b="1" dirty="0" smtClean="0">
                <a:solidFill>
                  <a:srgbClr val="000066"/>
                </a:solidFill>
                <a:latin typeface="华文楷体" panose="02010600040101010101" pitchFamily="2" charset="-122"/>
                <a:ea typeface="华文楷体" panose="02010600040101010101" pitchFamily="2" charset="-122"/>
              </a:rPr>
              <a:t>。</a:t>
            </a:r>
            <a:endParaRPr lang="zh-CN" altLang="en-US" sz="1600" b="1" dirty="0">
              <a:solidFill>
                <a:srgbClr val="000066"/>
              </a:solidFill>
              <a:latin typeface="华文楷体" panose="02010600040101010101" pitchFamily="2" charset="-122"/>
              <a:ea typeface="华文楷体" panose="02010600040101010101" pitchFamily="2" charset="-122"/>
            </a:endParaRPr>
          </a:p>
        </p:txBody>
      </p:sp>
      <p:pic>
        <p:nvPicPr>
          <p:cNvPr id="231428" name="Picture 4" descr="weldshell"/>
          <p:cNvPicPr>
            <a:picLocks noGrp="1" noChangeAspect="1" noChangeArrowheads="1"/>
          </p:cNvPicPr>
          <p:nvPr>
            <p:ph sz="half" idx="2"/>
          </p:nvPr>
        </p:nvPicPr>
        <p:blipFill>
          <a:blip r:embed="rId2" cstate="print"/>
          <a:stretch>
            <a:fillRect/>
          </a:stretch>
        </p:blipFill>
        <p:spPr>
          <a:xfrm>
            <a:off x="6084168" y="2636912"/>
            <a:ext cx="2795122" cy="2974809"/>
          </a:xfrm>
        </p:spPr>
      </p:pic>
      <p:sp>
        <p:nvSpPr>
          <p:cNvPr id="231429" name="Rectangle 5"/>
          <p:cNvSpPr>
            <a:spLocks noChangeArrowheads="1"/>
          </p:cNvSpPr>
          <p:nvPr/>
        </p:nvSpPr>
        <p:spPr bwMode="auto">
          <a:xfrm>
            <a:off x="827088" y="4076700"/>
            <a:ext cx="4572000" cy="1631216"/>
          </a:xfrm>
          <a:prstGeom prst="rect">
            <a:avLst/>
          </a:prstGeom>
          <a:noFill/>
          <a:ln w="9525">
            <a:noFill/>
            <a:miter lim="800000"/>
          </a:ln>
          <a:effectLst/>
        </p:spPr>
        <p:txBody>
          <a:bodyPr>
            <a:spAutoFit/>
          </a:bodyPr>
          <a:lstStyle/>
          <a:p>
            <a:r>
              <a:rPr lang="zh-CN" altLang="en-US" sz="2000" b="1" dirty="0" smtClean="0">
                <a:solidFill>
                  <a:schemeClr val="bg1"/>
                </a:solidFill>
                <a:latin typeface="华文楷体" panose="02010600040101010101" pitchFamily="2" charset="-122"/>
                <a:ea typeface="华文楷体" panose="02010600040101010101" pitchFamily="2" charset="-122"/>
              </a:rPr>
              <a:t> </a:t>
            </a:r>
            <a:r>
              <a:rPr lang="en-US" altLang="zh-CN" sz="2000" b="1" dirty="0" smtClean="0">
                <a:solidFill>
                  <a:schemeClr val="bg1"/>
                </a:solidFill>
                <a:ea typeface="华文楷体" panose="02010600040101010101" pitchFamily="2" charset="-122"/>
              </a:rPr>
              <a:t>•Max. Working Temp.</a:t>
            </a:r>
            <a:r>
              <a:rPr lang="zh-CN" altLang="en-US" sz="2000" b="1" dirty="0" smtClean="0">
                <a:solidFill>
                  <a:schemeClr val="bg1"/>
                </a:solidFill>
                <a:ea typeface="华文楷体" panose="02010600040101010101" pitchFamily="2" charset="-122"/>
              </a:rPr>
              <a:t>：</a:t>
            </a:r>
            <a:r>
              <a:rPr lang="en-US" altLang="zh-CN" sz="2000" b="1" dirty="0">
                <a:solidFill>
                  <a:schemeClr val="bg1"/>
                </a:solidFill>
                <a:ea typeface="华文楷体" panose="02010600040101010101" pitchFamily="2" charset="-122"/>
              </a:rPr>
              <a:t>700℃ </a:t>
            </a:r>
            <a:br>
              <a:rPr lang="en-US" altLang="zh-CN" sz="2000" b="1" dirty="0">
                <a:solidFill>
                  <a:schemeClr val="bg1"/>
                </a:solidFill>
                <a:ea typeface="华文楷体" panose="02010600040101010101" pitchFamily="2" charset="-122"/>
              </a:rPr>
            </a:br>
            <a:r>
              <a:rPr lang="en-US" altLang="zh-CN" sz="2000" b="1" dirty="0" smtClean="0">
                <a:solidFill>
                  <a:schemeClr val="bg1"/>
                </a:solidFill>
                <a:ea typeface="华文楷体" panose="02010600040101010101" pitchFamily="2" charset="-122"/>
              </a:rPr>
              <a:t>•Max. Working Pressure</a:t>
            </a:r>
            <a:r>
              <a:rPr lang="zh-CN" altLang="en-US" sz="2000" b="1" dirty="0" smtClean="0">
                <a:solidFill>
                  <a:schemeClr val="bg1"/>
                </a:solidFill>
                <a:ea typeface="华文楷体" panose="02010600040101010101" pitchFamily="2" charset="-122"/>
              </a:rPr>
              <a:t>：</a:t>
            </a:r>
            <a:r>
              <a:rPr lang="en-US" altLang="zh-CN" sz="2000" b="1" dirty="0">
                <a:solidFill>
                  <a:schemeClr val="bg1"/>
                </a:solidFill>
                <a:ea typeface="华文楷体" panose="02010600040101010101" pitchFamily="2" charset="-122"/>
              </a:rPr>
              <a:t>6.0MPa </a:t>
            </a:r>
            <a:br>
              <a:rPr lang="en-US" altLang="zh-CN" sz="2000" b="1" dirty="0">
                <a:solidFill>
                  <a:schemeClr val="bg1"/>
                </a:solidFill>
                <a:ea typeface="华文楷体" panose="02010600040101010101" pitchFamily="2" charset="-122"/>
              </a:rPr>
            </a:br>
            <a:r>
              <a:rPr lang="en-US" altLang="zh-CN" sz="2000" b="1" dirty="0" smtClean="0">
                <a:solidFill>
                  <a:schemeClr val="bg1"/>
                </a:solidFill>
                <a:ea typeface="华文楷体" panose="02010600040101010101" pitchFamily="2" charset="-122"/>
              </a:rPr>
              <a:t>•Max. Assembly Area</a:t>
            </a:r>
            <a:r>
              <a:rPr lang="zh-CN" altLang="en-US" sz="2000" b="1" dirty="0" smtClean="0">
                <a:solidFill>
                  <a:schemeClr val="bg1"/>
                </a:solidFill>
                <a:ea typeface="华文楷体" panose="02010600040101010101" pitchFamily="2" charset="-122"/>
              </a:rPr>
              <a:t>：</a:t>
            </a:r>
            <a:r>
              <a:rPr lang="en-US" altLang="zh-CN" sz="2000" b="1" dirty="0">
                <a:solidFill>
                  <a:schemeClr val="bg1"/>
                </a:solidFill>
                <a:ea typeface="华文楷体" panose="02010600040101010101" pitchFamily="2" charset="-122"/>
              </a:rPr>
              <a:t>400m2 </a:t>
            </a:r>
            <a:br>
              <a:rPr lang="en-US" altLang="zh-CN" sz="2000" b="1" dirty="0">
                <a:solidFill>
                  <a:schemeClr val="bg1"/>
                </a:solidFill>
                <a:ea typeface="华文楷体" panose="02010600040101010101" pitchFamily="2" charset="-122"/>
              </a:rPr>
            </a:br>
            <a:r>
              <a:rPr lang="en-US" altLang="zh-CN" sz="2000" b="1" dirty="0" smtClean="0">
                <a:solidFill>
                  <a:schemeClr val="bg1"/>
                </a:solidFill>
                <a:ea typeface="华文楷体" panose="02010600040101010101" pitchFamily="2" charset="-122"/>
              </a:rPr>
              <a:t>•Max. Nozzle Size</a:t>
            </a:r>
            <a:r>
              <a:rPr lang="zh-CN" altLang="en-US" sz="2000" b="1" dirty="0" smtClean="0">
                <a:solidFill>
                  <a:schemeClr val="bg1"/>
                </a:solidFill>
                <a:ea typeface="华文楷体" panose="02010600040101010101" pitchFamily="2" charset="-122"/>
              </a:rPr>
              <a:t>：</a:t>
            </a:r>
            <a:r>
              <a:rPr lang="en-US" altLang="zh-CN" sz="2000" b="1" dirty="0">
                <a:solidFill>
                  <a:schemeClr val="bg1"/>
                </a:solidFill>
                <a:ea typeface="华文楷体" panose="02010600040101010101" pitchFamily="2" charset="-122"/>
              </a:rPr>
              <a:t>DN350 </a:t>
            </a:r>
            <a:br>
              <a:rPr lang="en-US" altLang="zh-CN" sz="2000" b="1" dirty="0">
                <a:solidFill>
                  <a:schemeClr val="bg1"/>
                </a:solidFill>
                <a:ea typeface="华文楷体" panose="02010600040101010101" pitchFamily="2" charset="-122"/>
              </a:rPr>
            </a:br>
            <a:r>
              <a:rPr lang="en-US" altLang="zh-CN" sz="2000" b="1" dirty="0" smtClean="0">
                <a:solidFill>
                  <a:schemeClr val="bg1"/>
                </a:solidFill>
                <a:ea typeface="华文楷体" panose="02010600040101010101" pitchFamily="2" charset="-122"/>
              </a:rPr>
              <a:t>•Plate </a:t>
            </a:r>
            <a:r>
              <a:rPr lang="en-US" altLang="zh-CN" sz="2000" b="1" dirty="0" err="1" smtClean="0">
                <a:solidFill>
                  <a:schemeClr val="bg1"/>
                </a:solidFill>
                <a:ea typeface="华文楷体" panose="02010600040101010101" pitchFamily="2" charset="-122"/>
              </a:rPr>
              <a:t>Thk</a:t>
            </a:r>
            <a:r>
              <a:rPr lang="en-US" altLang="zh-CN" sz="2000" b="1" dirty="0" smtClean="0">
                <a:solidFill>
                  <a:schemeClr val="bg1"/>
                </a:solidFill>
                <a:ea typeface="华文楷体" panose="02010600040101010101" pitchFamily="2" charset="-122"/>
              </a:rPr>
              <a:t>. Range</a:t>
            </a:r>
            <a:r>
              <a:rPr lang="zh-CN" altLang="en-US" sz="2000" b="1" dirty="0" smtClean="0">
                <a:solidFill>
                  <a:schemeClr val="bg1"/>
                </a:solidFill>
                <a:ea typeface="华文楷体" panose="02010600040101010101" pitchFamily="2" charset="-122"/>
              </a:rPr>
              <a:t>：</a:t>
            </a:r>
            <a:r>
              <a:rPr lang="en-US" altLang="zh-CN" sz="2000" b="1" dirty="0">
                <a:solidFill>
                  <a:schemeClr val="bg1"/>
                </a:solidFill>
                <a:ea typeface="华文楷体" panose="02010600040101010101" pitchFamily="2" charset="-122"/>
              </a:rPr>
              <a:t>0.6-0.8mm</a:t>
            </a:r>
            <a:endParaRPr lang="zh-CN" altLang="en-US" sz="2000" b="1" dirty="0">
              <a:solidFill>
                <a:schemeClr val="bg1"/>
              </a:solidFill>
              <a:ea typeface="华文楷体" panose="02010600040101010101" pitchFamily="2" charset="-122"/>
            </a:endParaRPr>
          </a:p>
        </p:txBody>
      </p:sp>
      <p:sp>
        <p:nvSpPr>
          <p:cNvPr id="231430" name="Rectangle 6"/>
          <p:cNvSpPr>
            <a:spLocks noChangeArrowheads="1"/>
          </p:cNvSpPr>
          <p:nvPr/>
        </p:nvSpPr>
        <p:spPr bwMode="auto">
          <a:xfrm>
            <a:off x="578716" y="476672"/>
            <a:ext cx="6614247" cy="461665"/>
          </a:xfrm>
          <a:prstGeom prst="rect">
            <a:avLst/>
          </a:prstGeom>
          <a:noFill/>
          <a:ln w="9525">
            <a:noFill/>
            <a:miter lim="800000"/>
          </a:ln>
          <a:effectLst/>
        </p:spPr>
        <p:txBody>
          <a:bodyPr wrap="none">
            <a:spAutoFit/>
          </a:bodyPr>
          <a:lstStyle/>
          <a:p>
            <a:pPr algn="ctr">
              <a:spcBef>
                <a:spcPct val="0"/>
              </a:spcBef>
            </a:pPr>
            <a:r>
              <a:rPr lang="en-US" altLang="zh-CN" sz="2400" dirty="0" err="1">
                <a:solidFill>
                  <a:schemeClr val="bg1"/>
                </a:solidFill>
                <a:latin typeface="Arial Black" panose="020B0A04020102020204" pitchFamily="34" charset="0"/>
                <a:ea typeface="+mj-ea"/>
                <a:cs typeface="+mj-cs"/>
              </a:rPr>
              <a:t>Propellent</a:t>
            </a:r>
            <a:r>
              <a:rPr lang="en-US" altLang="zh-CN" sz="2400" dirty="0">
                <a:solidFill>
                  <a:schemeClr val="bg1"/>
                </a:solidFill>
                <a:latin typeface="Arial Black" panose="020B0A04020102020204" pitchFamily="34" charset="0"/>
                <a:ea typeface="+mj-ea"/>
                <a:cs typeface="+mj-cs"/>
              </a:rPr>
              <a:t> Plate Shell Heat Exchanger</a:t>
            </a:r>
            <a:endParaRPr lang="zh-CN" altLang="en-US" sz="2400" dirty="0">
              <a:solidFill>
                <a:schemeClr val="bg1"/>
              </a:solidFill>
              <a:latin typeface="Arial Black" panose="020B0A04020102020204" pitchFamily="34" charset="0"/>
              <a:ea typeface="+mj-ea"/>
              <a:cs typeface="+mj-cs"/>
            </a:endParaRPr>
          </a:p>
        </p:txBody>
      </p:sp>
    </p:spTree>
  </p:cSld>
  <p:clrMapOvr>
    <a:masterClrMapping/>
  </p:clrMapOvr>
  <p:transition spd="med">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219139" name="Picture 3"/>
          <p:cNvPicPr>
            <a:picLocks noChangeAspect="1" noChangeArrowheads="1"/>
          </p:cNvPicPr>
          <p:nvPr/>
        </p:nvPicPr>
        <p:blipFill>
          <a:blip r:embed="rId2" cstate="print">
            <a:lum bright="-24000" contrast="30000"/>
          </a:blip>
          <a:srcRect/>
          <a:stretch>
            <a:fillRect/>
          </a:stretch>
        </p:blipFill>
        <p:spPr bwMode="auto">
          <a:xfrm>
            <a:off x="4301285" y="1052736"/>
            <a:ext cx="2592388" cy="3994150"/>
          </a:xfrm>
          <a:prstGeom prst="rect">
            <a:avLst/>
          </a:prstGeom>
          <a:noFill/>
          <a:ln w="9525">
            <a:solidFill>
              <a:schemeClr val="folHlink"/>
            </a:solidFill>
            <a:miter lim="800000"/>
            <a:headEnd/>
            <a:tailEnd/>
          </a:ln>
          <a:effectLst>
            <a:outerShdw dist="107763" dir="2700000" algn="ctr" rotWithShape="0">
              <a:schemeClr val="folHlink">
                <a:alpha val="50000"/>
              </a:schemeClr>
            </a:outerShdw>
          </a:effectLst>
        </p:spPr>
      </p:pic>
      <p:sp>
        <p:nvSpPr>
          <p:cNvPr id="219140" name="Text Box 4"/>
          <p:cNvSpPr txBox="1">
            <a:spLocks noChangeArrowheads="1"/>
          </p:cNvSpPr>
          <p:nvPr/>
        </p:nvSpPr>
        <p:spPr bwMode="auto">
          <a:xfrm>
            <a:off x="467544" y="1894681"/>
            <a:ext cx="4486275" cy="4298036"/>
          </a:xfrm>
          <a:prstGeom prst="rect">
            <a:avLst/>
          </a:prstGeom>
          <a:noFill/>
          <a:ln w="9525">
            <a:noFill/>
            <a:miter lim="800000"/>
          </a:ln>
          <a:effectLst/>
        </p:spPr>
        <p:txBody>
          <a:bodyPr>
            <a:spAutoFit/>
          </a:bodyPr>
          <a:lstStyle/>
          <a:p>
            <a:pPr>
              <a:lnSpc>
                <a:spcPct val="125000"/>
              </a:lnSpc>
              <a:spcBef>
                <a:spcPct val="30000"/>
              </a:spcBef>
              <a:buClr>
                <a:schemeClr val="accent2"/>
              </a:buClr>
            </a:pP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Design</a:t>
            </a:r>
            <a:r>
              <a:rPr lang="en-US" altLang="zh-CN" sz="2200" b="1" dirty="0" smtClean="0">
                <a:solidFill>
                  <a:srgbClr val="002577"/>
                </a:solidFill>
                <a:effectLst/>
                <a:ea typeface="宋体" panose="02010600030101010101" pitchFamily="2" charset="-122"/>
              </a:rPr>
              <a:t> </a:t>
            </a: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Standard</a:t>
            </a:r>
            <a:endPar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lvl="1">
              <a:lnSpc>
                <a:spcPct val="125000"/>
              </a:lnSpc>
              <a:spcBef>
                <a:spcPct val="30000"/>
              </a:spcBef>
              <a:buClr>
                <a:schemeClr val="accent2"/>
              </a:buClr>
              <a:buFont typeface="Wingdings" panose="05000000000000000000" pitchFamily="2" charset="2"/>
              <a:buChar char="Ø"/>
            </a:pPr>
            <a:r>
              <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AD-2000</a:t>
            </a:r>
            <a:endPar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lvl="1">
              <a:lnSpc>
                <a:spcPct val="125000"/>
              </a:lnSpc>
              <a:spcBef>
                <a:spcPct val="30000"/>
              </a:spcBef>
              <a:buClr>
                <a:schemeClr val="accent2"/>
              </a:buClr>
              <a:buFont typeface="Wingdings" panose="05000000000000000000" pitchFamily="2" charset="2"/>
              <a:buChar char="Ø"/>
            </a:pPr>
            <a:r>
              <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ASME Section VIII Div.1</a:t>
            </a:r>
            <a:endPar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lvl="1">
              <a:lnSpc>
                <a:spcPct val="125000"/>
              </a:lnSpc>
              <a:spcBef>
                <a:spcPct val="30000"/>
              </a:spcBef>
              <a:buClr>
                <a:schemeClr val="accent2"/>
              </a:buClr>
              <a:buFont typeface="Wingdings" panose="05000000000000000000" pitchFamily="2" charset="2"/>
              <a:buChar char="Ø"/>
            </a:pPr>
            <a:r>
              <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PED 97/23/EC</a:t>
            </a:r>
            <a:endPar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lvl="1">
              <a:lnSpc>
                <a:spcPct val="125000"/>
              </a:lnSpc>
              <a:spcBef>
                <a:spcPct val="30000"/>
              </a:spcBef>
              <a:buClr>
                <a:schemeClr val="accent2"/>
              </a:buClr>
              <a:buFont typeface="Wingdings" panose="05000000000000000000" pitchFamily="2" charset="2"/>
              <a:buChar char="Ø"/>
            </a:pPr>
            <a:r>
              <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BS5500 Cat.1 or II</a:t>
            </a:r>
            <a:endPar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lvl="1">
              <a:lnSpc>
                <a:spcPct val="125000"/>
              </a:lnSpc>
              <a:spcBef>
                <a:spcPct val="30000"/>
              </a:spcBef>
              <a:buClr>
                <a:schemeClr val="accent2"/>
              </a:buClr>
              <a:buFont typeface="Wingdings" panose="05000000000000000000" pitchFamily="2" charset="2"/>
              <a:buChar char="Ø"/>
            </a:pPr>
            <a:r>
              <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125000"/>
              </a:lnSpc>
              <a:spcBef>
                <a:spcPct val="30000"/>
              </a:spcBef>
              <a:buClr>
                <a:schemeClr val="accent2"/>
              </a:buClr>
            </a:pPr>
            <a:r>
              <a:rPr lang="en-US" altLang="zh-CN"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Quality System</a:t>
            </a:r>
            <a:endPar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lvl="1">
              <a:lnSpc>
                <a:spcPct val="125000"/>
              </a:lnSpc>
              <a:spcBef>
                <a:spcPct val="30000"/>
              </a:spcBef>
              <a:buClr>
                <a:schemeClr val="accent2"/>
              </a:buClr>
              <a:buFont typeface="Wingdings" panose="05000000000000000000" pitchFamily="2" charset="2"/>
              <a:buChar char="Ø"/>
            </a:pPr>
            <a:r>
              <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DIN ISO 9001 certified</a:t>
            </a:r>
            <a:endPar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lvl="1">
              <a:lnSpc>
                <a:spcPct val="125000"/>
              </a:lnSpc>
              <a:spcBef>
                <a:spcPct val="30000"/>
              </a:spcBef>
              <a:buClr>
                <a:schemeClr val="accent2"/>
              </a:buClr>
              <a:buFont typeface="Wingdings" panose="05000000000000000000" pitchFamily="2" charset="2"/>
              <a:buChar char="Ø"/>
            </a:pPr>
            <a:r>
              <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ASME U-Stamp certified</a:t>
            </a:r>
            <a:endParaRPr 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19141" name="Picture 5" descr="Certificate of Authorization A4"/>
          <p:cNvPicPr>
            <a:picLocks noChangeAspect="1" noChangeArrowheads="1"/>
          </p:cNvPicPr>
          <p:nvPr/>
        </p:nvPicPr>
        <p:blipFill>
          <a:blip r:embed="rId3" cstate="print"/>
          <a:srcRect/>
          <a:stretch>
            <a:fillRect/>
          </a:stretch>
        </p:blipFill>
        <p:spPr bwMode="auto">
          <a:xfrm>
            <a:off x="6162675" y="2263775"/>
            <a:ext cx="2732088" cy="4117975"/>
          </a:xfrm>
          <a:prstGeom prst="rect">
            <a:avLst/>
          </a:prstGeom>
          <a:noFill/>
          <a:effectLst>
            <a:outerShdw dist="107763" dir="2700000" algn="ctr" rotWithShape="0">
              <a:srgbClr val="808080">
                <a:alpha val="50000"/>
              </a:srgbClr>
            </a:outerShdw>
          </a:effectLst>
        </p:spPr>
      </p:pic>
      <p:sp>
        <p:nvSpPr>
          <p:cNvPr id="219143" name="Rectangle 7"/>
          <p:cNvSpPr>
            <a:spLocks noChangeArrowheads="1"/>
          </p:cNvSpPr>
          <p:nvPr/>
        </p:nvSpPr>
        <p:spPr bwMode="auto">
          <a:xfrm>
            <a:off x="827584" y="692696"/>
            <a:ext cx="3561039" cy="461665"/>
          </a:xfrm>
          <a:prstGeom prst="rect">
            <a:avLst/>
          </a:prstGeom>
          <a:noFill/>
          <a:ln w="9525">
            <a:noFill/>
            <a:miter lim="800000"/>
          </a:ln>
          <a:effectLst/>
        </p:spPr>
        <p:txBody>
          <a:bodyPr wrap="none">
            <a:spAutoFit/>
          </a:bodyPr>
          <a:lstStyle/>
          <a:p>
            <a:r>
              <a:rPr lang="en-US" altLang="zh-CN" sz="2400" dirty="0">
                <a:solidFill>
                  <a:schemeClr val="bg1"/>
                </a:solidFill>
                <a:latin typeface="Arial Black" panose="020B0A04020102020204" pitchFamily="34" charset="0"/>
                <a:ea typeface="+mj-ea"/>
                <a:cs typeface="+mj-cs"/>
              </a:rPr>
              <a:t>Quality</a:t>
            </a:r>
            <a:r>
              <a:rPr lang="en-US" altLang="zh-CN" sz="2400" b="1" dirty="0" smtClean="0">
                <a:solidFill>
                  <a:srgbClr val="FF0000"/>
                </a:solidFill>
                <a:effectLst/>
                <a:ea typeface="幼圆" panose="02010509060101010101" pitchFamily="49" charset="-122"/>
              </a:rPr>
              <a:t> </a:t>
            </a:r>
            <a:r>
              <a:rPr lang="en-US" altLang="zh-CN" sz="2400" dirty="0">
                <a:solidFill>
                  <a:schemeClr val="bg1"/>
                </a:solidFill>
                <a:latin typeface="Arial Black" panose="020B0A04020102020204" pitchFamily="34" charset="0"/>
                <a:ea typeface="+mj-ea"/>
                <a:cs typeface="+mj-cs"/>
              </a:rPr>
              <a:t>Certification</a:t>
            </a:r>
            <a:endParaRPr lang="zh-CN" altLang="en-US" sz="2400" dirty="0">
              <a:solidFill>
                <a:schemeClr val="bg1"/>
              </a:solidFill>
              <a:latin typeface="Arial Black" panose="020B0A04020102020204" pitchFamily="34" charset="0"/>
              <a:ea typeface="+mj-ea"/>
              <a:cs typeface="+mj-cs"/>
            </a:endParaRPr>
          </a:p>
        </p:txBody>
      </p:sp>
    </p:spTree>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0" y="1285860"/>
            <a:ext cx="4248150" cy="5232202"/>
          </a:xfrm>
          <a:prstGeom prst="rect">
            <a:avLst/>
          </a:prstGeom>
          <a:noFill/>
          <a:ln w="9525">
            <a:noFill/>
            <a:miter lim="800000"/>
          </a:ln>
          <a:effectLst/>
        </p:spPr>
        <p:txBody>
          <a:bodyPr wrap="square">
            <a:spAutoFit/>
          </a:bodyPr>
          <a:lstStyle/>
          <a:p>
            <a:pPr defTabSz="482600" eaLnBrk="0" hangingPunct="0">
              <a:lnSpc>
                <a:spcPct val="90000"/>
              </a:lnSpc>
              <a:spcBef>
                <a:spcPct val="50000"/>
              </a:spcBef>
            </a:pPr>
            <a:endParaRPr lang="en-US" sz="2000" b="1" dirty="0">
              <a:solidFill>
                <a:srgbClr val="002577"/>
              </a:solidFill>
              <a:effectLst/>
            </a:endParaRPr>
          </a:p>
          <a:p>
            <a:pPr lvl="1" defTabSz="482600" eaLnBrk="0" hangingPunct="0">
              <a:lnSpc>
                <a:spcPct val="90000"/>
              </a:lnSpc>
              <a:spcBef>
                <a:spcPct val="50000"/>
              </a:spcBef>
              <a:buClr>
                <a:srgbClr val="009D57"/>
              </a:buClr>
              <a:buFont typeface="Wingdings" panose="05000000000000000000" pitchFamily="2" charset="2"/>
              <a:buChar char="Ø"/>
            </a:pPr>
            <a:r>
              <a:rPr lang="en-US" b="1" dirty="0">
                <a:effectLst/>
              </a:rPr>
              <a:t> 	</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Efficient expenditure</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Complete product family </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High heat transfer efficiency</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Reliability</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Flexibility</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S</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implified product architecture</a:t>
            </a:r>
            <a:endPar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Compact</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Easy to repair</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High quality material</a:t>
            </a:r>
            <a:endParaRPr lang="zh-CN" alt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1" defTabSz="482600" eaLnBrk="0" hangingPunct="0">
              <a:lnSpc>
                <a:spcPct val="90000"/>
              </a:lnSpc>
              <a:spcBef>
                <a:spcPct val="50000"/>
              </a:spcBef>
              <a:buClr>
                <a:srgbClr val="009D57"/>
              </a:buClr>
              <a:buFont typeface="Wingdings" panose="05000000000000000000" pitchFamily="2" charset="2"/>
              <a:buChar char="Ø"/>
            </a:pPr>
            <a:r>
              <a:rPr lang="en-US"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Multi-purpose</a:t>
            </a:r>
            <a:endParaRPr lang="zh-CN" altLang="en-US" sz="20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20163" name="Picture 3"/>
          <p:cNvPicPr>
            <a:picLocks noChangeAspect="1" noChangeArrowheads="1"/>
          </p:cNvPicPr>
          <p:nvPr/>
        </p:nvPicPr>
        <p:blipFill>
          <a:blip r:embed="rId2" cstate="print"/>
          <a:srcRect/>
          <a:stretch>
            <a:fillRect/>
          </a:stretch>
        </p:blipFill>
        <p:spPr bwMode="auto">
          <a:xfrm>
            <a:off x="3643306" y="3929066"/>
            <a:ext cx="3068638" cy="2505075"/>
          </a:xfrm>
          <a:prstGeom prst="rect">
            <a:avLst/>
          </a:prstGeom>
          <a:noFill/>
          <a:ln w="9525">
            <a:noFill/>
            <a:miter lim="800000"/>
            <a:headEnd/>
            <a:tailEnd/>
          </a:ln>
          <a:effectLst>
            <a:outerShdw dist="107763" dir="2700000" algn="ctr" rotWithShape="0">
              <a:schemeClr val="folHlink">
                <a:alpha val="50000"/>
              </a:schemeClr>
            </a:outerShdw>
          </a:effectLst>
        </p:spPr>
      </p:pic>
      <p:pic>
        <p:nvPicPr>
          <p:cNvPr id="220165" name="Picture 5" descr="200971867901937"/>
          <p:cNvPicPr>
            <a:picLocks noChangeAspect="1" noChangeArrowheads="1"/>
          </p:cNvPicPr>
          <p:nvPr/>
        </p:nvPicPr>
        <p:blipFill>
          <a:blip r:embed="rId3" cstate="print"/>
          <a:srcRect/>
          <a:stretch>
            <a:fillRect/>
          </a:stretch>
        </p:blipFill>
        <p:spPr bwMode="auto">
          <a:xfrm>
            <a:off x="5700713" y="1146175"/>
            <a:ext cx="3275012" cy="4108450"/>
          </a:xfrm>
          <a:prstGeom prst="rect">
            <a:avLst/>
          </a:prstGeom>
          <a:noFill/>
        </p:spPr>
      </p:pic>
    </p:spTree>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292080" y="273050"/>
            <a:ext cx="3008313" cy="1162050"/>
          </a:xfrm>
        </p:spPr>
        <p:txBody>
          <a:bodyPr>
            <a:normAutofit/>
          </a:bodyPr>
          <a:lstStyle/>
          <a:p>
            <a:r>
              <a:rPr lang="en-US" altLang="zh-CN" sz="2400" dirty="0">
                <a:solidFill>
                  <a:schemeClr val="bg1"/>
                </a:solidFill>
                <a:latin typeface="Arial Black" panose="020B0A04020102020204" pitchFamily="34" charset="0"/>
              </a:rPr>
              <a:t>We</a:t>
            </a:r>
            <a:r>
              <a:rPr lang="en-US" altLang="zh-CN" sz="2800"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rPr>
              <a:t>serve</a:t>
            </a:r>
            <a:r>
              <a:rPr lang="en-US" altLang="zh-CN" sz="2800"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rPr>
              <a:t>for</a:t>
            </a:r>
            <a:endParaRPr lang="zh-CN" altLang="en-US" sz="2400" dirty="0">
              <a:solidFill>
                <a:schemeClr val="bg1"/>
              </a:solidFill>
              <a:latin typeface="Arial Black" panose="020B0A04020102020204" pitchFamily="34" charset="0"/>
            </a:endParaRPr>
          </a:p>
        </p:txBody>
      </p:sp>
      <p:pic>
        <p:nvPicPr>
          <p:cNvPr id="5" name="内容占位符 4" descr="QQ图片20150305152131.png"/>
          <p:cNvPicPr>
            <a:picLocks noGrp="1" noChangeAspect="1"/>
          </p:cNvPicPr>
          <p:nvPr>
            <p:ph idx="1"/>
          </p:nvPr>
        </p:nvPicPr>
        <p:blipFill>
          <a:blip r:embed="rId2" cstate="print"/>
          <a:stretch>
            <a:fillRect/>
          </a:stretch>
        </p:blipFill>
        <p:spPr>
          <a:xfrm>
            <a:off x="0" y="548680"/>
            <a:ext cx="5111750" cy="4896543"/>
          </a:xfrm>
        </p:spPr>
      </p:pic>
      <p:sp>
        <p:nvSpPr>
          <p:cNvPr id="4" name="文本占位符 3"/>
          <p:cNvSpPr>
            <a:spLocks noGrp="1"/>
          </p:cNvSpPr>
          <p:nvPr>
            <p:ph type="body" sz="half" idx="2"/>
          </p:nvPr>
        </p:nvSpPr>
        <p:spPr>
          <a:xfrm>
            <a:off x="5292090" y="1492250"/>
            <a:ext cx="3754755" cy="4144645"/>
          </a:xfrm>
        </p:spPr>
        <p:txBody>
          <a:bodyPr>
            <a:normAutofit fontScale="90000"/>
          </a:bodyPr>
          <a:lstStyle/>
          <a:p>
            <a:pPr defTabSz="381000" eaLnBrk="0" hangingPunct="0">
              <a:spcBef>
                <a:spcPct val="50000"/>
              </a:spcBef>
            </a:pPr>
            <a:endParaRPr lang="en-US" altLang="zh-CN" sz="2400" dirty="0">
              <a:solidFill>
                <a:schemeClr val="bg1"/>
              </a:solidFill>
              <a:latin typeface="Arial Black" panose="020B0A04020102020204" pitchFamily="34" charset="0"/>
              <a:ea typeface="+mj-ea"/>
              <a:cs typeface="+mj-cs"/>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Civil Industry</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Residential area central heating,</a:t>
            </a:r>
            <a:r>
              <a:rPr 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central air conditioner, </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cold-hot wind, </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domestic water, </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 supply and etc. </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Dilute station, </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high temperature fan, </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air compressor, </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lubricating oil cooling</a:t>
            </a:r>
            <a:endPar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grpSp>
        <p:nvGrpSpPr>
          <p:cNvPr id="2" name="Group 2"/>
          <p:cNvGrpSpPr/>
          <p:nvPr/>
        </p:nvGrpSpPr>
        <p:grpSpPr bwMode="auto">
          <a:xfrm>
            <a:off x="1042988" y="2213857"/>
            <a:ext cx="1973262" cy="3747208"/>
            <a:chOff x="1012" y="1242"/>
            <a:chExt cx="995" cy="2290"/>
          </a:xfrm>
        </p:grpSpPr>
        <p:sp>
          <p:nvSpPr>
            <p:cNvPr id="115715" name="Text Box 3"/>
            <p:cNvSpPr txBox="1">
              <a:spLocks noChangeAspect="1" noChangeArrowheads="1"/>
            </p:cNvSpPr>
            <p:nvPr/>
          </p:nvSpPr>
          <p:spPr bwMode="auto">
            <a:xfrm>
              <a:off x="1098" y="1242"/>
              <a:ext cx="780" cy="150"/>
            </a:xfrm>
            <a:prstGeom prst="rect">
              <a:avLst/>
            </a:prstGeom>
            <a:noFill/>
            <a:ln w="9525">
              <a:noFill/>
              <a:miter lim="800000"/>
            </a:ln>
            <a:effectLst/>
          </p:spPr>
          <p:txBody>
            <a:bodyPr lIns="0" tIns="0" rIns="0" bIns="0">
              <a:spAutoFit/>
            </a:bodyPr>
            <a:lstStyle/>
            <a:p>
              <a:pPr defTabSz="793750" eaLnBrk="0" hangingPunct="0"/>
              <a:r>
                <a:rPr lang="en-US" altLang="zh-CN" sz="1600" b="1" dirty="0" err="1" smtClean="0">
                  <a:effectLst/>
                  <a:ea typeface="幼圆" panose="02010509060101010101" pitchFamily="49" charset="-122"/>
                </a:rPr>
                <a:t>Propellent</a:t>
              </a:r>
              <a:r>
                <a:rPr lang="en-US" altLang="zh-CN" sz="1600" b="1" dirty="0" smtClean="0">
                  <a:effectLst/>
                  <a:ea typeface="幼圆" panose="02010509060101010101" pitchFamily="49" charset="-122"/>
                </a:rPr>
                <a:t> Plate</a:t>
              </a:r>
              <a:endParaRPr lang="zh-CN" altLang="de-DE" sz="1600" b="1" dirty="0">
                <a:effectLst/>
                <a:ea typeface="幼圆" panose="02010509060101010101" pitchFamily="49" charset="-122"/>
              </a:endParaRPr>
            </a:p>
          </p:txBody>
        </p:sp>
        <p:grpSp>
          <p:nvGrpSpPr>
            <p:cNvPr id="3" name="Group 4"/>
            <p:cNvGrpSpPr>
              <a:grpSpLocks noChangeAspect="1"/>
            </p:cNvGrpSpPr>
            <p:nvPr/>
          </p:nvGrpSpPr>
          <p:grpSpPr bwMode="auto">
            <a:xfrm>
              <a:off x="1012" y="1553"/>
              <a:ext cx="995" cy="1979"/>
              <a:chOff x="625" y="325"/>
              <a:chExt cx="159" cy="344"/>
            </a:xfrm>
          </p:grpSpPr>
          <p:grpSp>
            <p:nvGrpSpPr>
              <p:cNvPr id="4" name="Group 5"/>
              <p:cNvGrpSpPr>
                <a:grpSpLocks noChangeAspect="1"/>
              </p:cNvGrpSpPr>
              <p:nvPr/>
            </p:nvGrpSpPr>
            <p:grpSpPr bwMode="auto">
              <a:xfrm>
                <a:off x="625" y="325"/>
                <a:ext cx="159" cy="344"/>
                <a:chOff x="625" y="325"/>
                <a:chExt cx="159" cy="344"/>
              </a:xfrm>
            </p:grpSpPr>
            <p:grpSp>
              <p:nvGrpSpPr>
                <p:cNvPr id="5" name="Group 6"/>
                <p:cNvGrpSpPr>
                  <a:grpSpLocks noChangeAspect="1"/>
                </p:cNvGrpSpPr>
                <p:nvPr/>
              </p:nvGrpSpPr>
              <p:grpSpPr bwMode="auto">
                <a:xfrm>
                  <a:off x="625" y="325"/>
                  <a:ext cx="159" cy="344"/>
                  <a:chOff x="625" y="325"/>
                  <a:chExt cx="159" cy="344"/>
                </a:xfrm>
              </p:grpSpPr>
              <p:grpSp>
                <p:nvGrpSpPr>
                  <p:cNvPr id="6" name="Group 7"/>
                  <p:cNvGrpSpPr>
                    <a:grpSpLocks noChangeAspect="1"/>
                  </p:cNvGrpSpPr>
                  <p:nvPr/>
                </p:nvGrpSpPr>
                <p:grpSpPr bwMode="auto">
                  <a:xfrm>
                    <a:off x="625" y="325"/>
                    <a:ext cx="159" cy="344"/>
                    <a:chOff x="625" y="325"/>
                    <a:chExt cx="159" cy="344"/>
                  </a:xfrm>
                </p:grpSpPr>
                <p:grpSp>
                  <p:nvGrpSpPr>
                    <p:cNvPr id="7" name="Group 8"/>
                    <p:cNvGrpSpPr>
                      <a:grpSpLocks noChangeAspect="1"/>
                    </p:cNvGrpSpPr>
                    <p:nvPr/>
                  </p:nvGrpSpPr>
                  <p:grpSpPr bwMode="auto">
                    <a:xfrm>
                      <a:off x="625" y="325"/>
                      <a:ext cx="159" cy="344"/>
                      <a:chOff x="625" y="325"/>
                      <a:chExt cx="159" cy="344"/>
                    </a:xfrm>
                  </p:grpSpPr>
                  <p:sp>
                    <p:nvSpPr>
                      <p:cNvPr id="115721" name="AutoShape 9"/>
                      <p:cNvSpPr>
                        <a:spLocks noChangeAspect="1" noChangeArrowheads="1"/>
                      </p:cNvSpPr>
                      <p:nvPr/>
                    </p:nvSpPr>
                    <p:spPr bwMode="auto">
                      <a:xfrm>
                        <a:off x="625" y="325"/>
                        <a:ext cx="159" cy="344"/>
                      </a:xfrm>
                      <a:prstGeom prst="roundRect">
                        <a:avLst>
                          <a:gd name="adj" fmla="val 16667"/>
                        </a:avLst>
                      </a:prstGeom>
                      <a:solidFill>
                        <a:srgbClr val="FFFFFF"/>
                      </a:solidFill>
                      <a:ln w="12700">
                        <a:solidFill>
                          <a:srgbClr val="000000"/>
                        </a:solidFill>
                        <a:round/>
                      </a:ln>
                    </p:spPr>
                    <p:txBody>
                      <a:bodyPr/>
                      <a:lstStyle/>
                      <a:p>
                        <a:endParaRPr lang="zh-CN" altLang="en-US"/>
                      </a:p>
                    </p:txBody>
                  </p:sp>
                  <p:sp>
                    <p:nvSpPr>
                      <p:cNvPr id="115722" name="AutoShape 10"/>
                      <p:cNvSpPr>
                        <a:spLocks noChangeAspect="1" noChangeArrowheads="1"/>
                      </p:cNvSpPr>
                      <p:nvPr/>
                    </p:nvSpPr>
                    <p:spPr bwMode="auto">
                      <a:xfrm>
                        <a:off x="630" y="330"/>
                        <a:ext cx="149" cy="334"/>
                      </a:xfrm>
                      <a:prstGeom prst="roundRect">
                        <a:avLst>
                          <a:gd name="adj" fmla="val 16667"/>
                        </a:avLst>
                      </a:prstGeom>
                      <a:noFill/>
                      <a:ln w="19050">
                        <a:solidFill>
                          <a:srgbClr val="000000"/>
                        </a:solidFill>
                        <a:round/>
                      </a:ln>
                    </p:spPr>
                    <p:txBody>
                      <a:bodyPr/>
                      <a:lstStyle/>
                      <a:p>
                        <a:endParaRPr lang="zh-CN" altLang="en-US"/>
                      </a:p>
                    </p:txBody>
                  </p:sp>
                  <p:sp>
                    <p:nvSpPr>
                      <p:cNvPr id="115723" name="Oval 11"/>
                      <p:cNvSpPr>
                        <a:spLocks noChangeAspect="1" noChangeArrowheads="1"/>
                      </p:cNvSpPr>
                      <p:nvPr/>
                    </p:nvSpPr>
                    <p:spPr bwMode="auto">
                      <a:xfrm>
                        <a:off x="630" y="331"/>
                        <a:ext cx="51" cy="51"/>
                      </a:xfrm>
                      <a:prstGeom prst="ellipse">
                        <a:avLst/>
                      </a:prstGeom>
                      <a:noFill/>
                      <a:ln w="19050">
                        <a:solidFill>
                          <a:srgbClr val="000000"/>
                        </a:solidFill>
                        <a:round/>
                      </a:ln>
                    </p:spPr>
                    <p:txBody>
                      <a:bodyPr/>
                      <a:lstStyle/>
                      <a:p>
                        <a:endParaRPr lang="zh-CN" altLang="en-US"/>
                      </a:p>
                    </p:txBody>
                  </p:sp>
                  <p:sp>
                    <p:nvSpPr>
                      <p:cNvPr id="115724" name="Oval 12"/>
                      <p:cNvSpPr>
                        <a:spLocks noChangeAspect="1" noChangeArrowheads="1"/>
                      </p:cNvSpPr>
                      <p:nvPr/>
                    </p:nvSpPr>
                    <p:spPr bwMode="auto">
                      <a:xfrm>
                        <a:off x="630" y="613"/>
                        <a:ext cx="51" cy="51"/>
                      </a:xfrm>
                      <a:prstGeom prst="ellipse">
                        <a:avLst/>
                      </a:prstGeom>
                      <a:noFill/>
                      <a:ln w="19050">
                        <a:solidFill>
                          <a:srgbClr val="000000"/>
                        </a:solidFill>
                        <a:round/>
                      </a:ln>
                    </p:spPr>
                    <p:txBody>
                      <a:bodyPr/>
                      <a:lstStyle/>
                      <a:p>
                        <a:endParaRPr lang="zh-CN" altLang="en-US"/>
                      </a:p>
                    </p:txBody>
                  </p:sp>
                </p:grpSp>
                <p:grpSp>
                  <p:nvGrpSpPr>
                    <p:cNvPr id="8" name="Group 13"/>
                    <p:cNvGrpSpPr>
                      <a:grpSpLocks noChangeAspect="1"/>
                    </p:cNvGrpSpPr>
                    <p:nvPr/>
                  </p:nvGrpSpPr>
                  <p:grpSpPr bwMode="auto">
                    <a:xfrm>
                      <a:off x="629" y="329"/>
                      <a:ext cx="149" cy="335"/>
                      <a:chOff x="629" y="329"/>
                      <a:chExt cx="149" cy="335"/>
                    </a:xfrm>
                  </p:grpSpPr>
                  <p:grpSp>
                    <p:nvGrpSpPr>
                      <p:cNvPr id="9" name="Group 14"/>
                      <p:cNvGrpSpPr>
                        <a:grpSpLocks noChangeAspect="1"/>
                      </p:cNvGrpSpPr>
                      <p:nvPr/>
                    </p:nvGrpSpPr>
                    <p:grpSpPr bwMode="auto">
                      <a:xfrm>
                        <a:off x="629" y="329"/>
                        <a:ext cx="118" cy="335"/>
                        <a:chOff x="629" y="329"/>
                        <a:chExt cx="118" cy="335"/>
                      </a:xfrm>
                    </p:grpSpPr>
                    <p:grpSp>
                      <p:nvGrpSpPr>
                        <p:cNvPr id="10" name="Group 15"/>
                        <p:cNvGrpSpPr>
                          <a:grpSpLocks noChangeAspect="1"/>
                        </p:cNvGrpSpPr>
                        <p:nvPr/>
                      </p:nvGrpSpPr>
                      <p:grpSpPr bwMode="auto">
                        <a:xfrm>
                          <a:off x="630" y="581"/>
                          <a:ext cx="117" cy="83"/>
                          <a:chOff x="630" y="581"/>
                          <a:chExt cx="117" cy="83"/>
                        </a:xfrm>
                      </p:grpSpPr>
                      <p:sp>
                        <p:nvSpPr>
                          <p:cNvPr id="115728" name="Line 16"/>
                          <p:cNvSpPr>
                            <a:spLocks noChangeAspect="1" noChangeShapeType="1"/>
                          </p:cNvSpPr>
                          <p:nvPr/>
                        </p:nvSpPr>
                        <p:spPr bwMode="auto">
                          <a:xfrm>
                            <a:off x="630" y="581"/>
                            <a:ext cx="117" cy="83"/>
                          </a:xfrm>
                          <a:prstGeom prst="line">
                            <a:avLst/>
                          </a:prstGeom>
                          <a:noFill/>
                          <a:ln w="19050">
                            <a:solidFill>
                              <a:srgbClr val="000000"/>
                            </a:solidFill>
                            <a:round/>
                          </a:ln>
                        </p:spPr>
                        <p:txBody>
                          <a:bodyPr/>
                          <a:lstStyle/>
                          <a:p>
                            <a:endParaRPr lang="zh-CN" altLang="en-US"/>
                          </a:p>
                        </p:txBody>
                      </p:sp>
                      <p:sp>
                        <p:nvSpPr>
                          <p:cNvPr id="115729" name="Line 17"/>
                          <p:cNvSpPr>
                            <a:spLocks noChangeAspect="1" noChangeShapeType="1"/>
                          </p:cNvSpPr>
                          <p:nvPr/>
                        </p:nvSpPr>
                        <p:spPr bwMode="auto">
                          <a:xfrm flipH="1">
                            <a:off x="675" y="634"/>
                            <a:ext cx="30" cy="22"/>
                          </a:xfrm>
                          <a:prstGeom prst="line">
                            <a:avLst/>
                          </a:prstGeom>
                          <a:noFill/>
                          <a:ln w="19050">
                            <a:solidFill>
                              <a:srgbClr val="000000"/>
                            </a:solidFill>
                            <a:round/>
                          </a:ln>
                        </p:spPr>
                        <p:txBody>
                          <a:bodyPr/>
                          <a:lstStyle/>
                          <a:p>
                            <a:endParaRPr lang="zh-CN" altLang="en-US"/>
                          </a:p>
                        </p:txBody>
                      </p:sp>
                    </p:grpSp>
                    <p:grpSp>
                      <p:nvGrpSpPr>
                        <p:cNvPr id="11" name="Group 18"/>
                        <p:cNvGrpSpPr>
                          <a:grpSpLocks noChangeAspect="1"/>
                        </p:cNvGrpSpPr>
                        <p:nvPr/>
                      </p:nvGrpSpPr>
                      <p:grpSpPr bwMode="auto">
                        <a:xfrm>
                          <a:off x="629" y="330"/>
                          <a:ext cx="117" cy="83"/>
                          <a:chOff x="629" y="330"/>
                          <a:chExt cx="117" cy="83"/>
                        </a:xfrm>
                      </p:grpSpPr>
                      <p:sp>
                        <p:nvSpPr>
                          <p:cNvPr id="115731" name="Line 19"/>
                          <p:cNvSpPr>
                            <a:spLocks noChangeAspect="1" noChangeShapeType="1"/>
                          </p:cNvSpPr>
                          <p:nvPr/>
                        </p:nvSpPr>
                        <p:spPr bwMode="auto">
                          <a:xfrm flipV="1">
                            <a:off x="629" y="330"/>
                            <a:ext cx="117" cy="83"/>
                          </a:xfrm>
                          <a:prstGeom prst="line">
                            <a:avLst/>
                          </a:prstGeom>
                          <a:noFill/>
                          <a:ln w="19050">
                            <a:solidFill>
                              <a:srgbClr val="000000"/>
                            </a:solidFill>
                            <a:round/>
                          </a:ln>
                        </p:spPr>
                        <p:txBody>
                          <a:bodyPr/>
                          <a:lstStyle/>
                          <a:p>
                            <a:endParaRPr lang="zh-CN" altLang="en-US"/>
                          </a:p>
                        </p:txBody>
                      </p:sp>
                      <p:sp>
                        <p:nvSpPr>
                          <p:cNvPr id="115732" name="Line 20"/>
                          <p:cNvSpPr>
                            <a:spLocks noChangeAspect="1" noChangeShapeType="1"/>
                          </p:cNvSpPr>
                          <p:nvPr/>
                        </p:nvSpPr>
                        <p:spPr bwMode="auto">
                          <a:xfrm flipH="1" flipV="1">
                            <a:off x="674" y="338"/>
                            <a:ext cx="30" cy="22"/>
                          </a:xfrm>
                          <a:prstGeom prst="line">
                            <a:avLst/>
                          </a:prstGeom>
                          <a:noFill/>
                          <a:ln w="19050">
                            <a:solidFill>
                              <a:srgbClr val="000000"/>
                            </a:solidFill>
                            <a:round/>
                          </a:ln>
                        </p:spPr>
                        <p:txBody>
                          <a:bodyPr/>
                          <a:lstStyle/>
                          <a:p>
                            <a:endParaRPr lang="zh-CN" altLang="en-US"/>
                          </a:p>
                        </p:txBody>
                      </p:sp>
                    </p:grpSp>
                    <p:sp>
                      <p:nvSpPr>
                        <p:cNvPr id="115733" name="Line 21"/>
                        <p:cNvSpPr>
                          <a:spLocks noChangeAspect="1" noChangeShapeType="1"/>
                        </p:cNvSpPr>
                        <p:nvPr/>
                      </p:nvSpPr>
                      <p:spPr bwMode="auto">
                        <a:xfrm>
                          <a:off x="663" y="329"/>
                          <a:ext cx="82" cy="0"/>
                        </a:xfrm>
                        <a:prstGeom prst="line">
                          <a:avLst/>
                        </a:prstGeom>
                        <a:noFill/>
                        <a:ln w="38100">
                          <a:solidFill>
                            <a:srgbClr val="FFFFFF"/>
                          </a:solidFill>
                          <a:round/>
                        </a:ln>
                      </p:spPr>
                      <p:txBody>
                        <a:bodyPr/>
                        <a:lstStyle/>
                        <a:p>
                          <a:endParaRPr lang="zh-CN" altLang="en-US"/>
                        </a:p>
                      </p:txBody>
                    </p:sp>
                  </p:grpSp>
                  <p:grpSp>
                    <p:nvGrpSpPr>
                      <p:cNvPr id="12" name="Group 22"/>
                      <p:cNvGrpSpPr>
                        <a:grpSpLocks noChangeAspect="1"/>
                      </p:cNvGrpSpPr>
                      <p:nvPr/>
                    </p:nvGrpSpPr>
                    <p:grpSpPr bwMode="auto">
                      <a:xfrm>
                        <a:off x="631" y="330"/>
                        <a:ext cx="147" cy="333"/>
                        <a:chOff x="631" y="330"/>
                        <a:chExt cx="147" cy="333"/>
                      </a:xfrm>
                    </p:grpSpPr>
                    <p:sp>
                      <p:nvSpPr>
                        <p:cNvPr id="115735" name="Freeform 23"/>
                        <p:cNvSpPr>
                          <a:spLocks noChangeAspect="1"/>
                        </p:cNvSpPr>
                        <p:nvPr/>
                      </p:nvSpPr>
                      <p:spPr bwMode="auto">
                        <a:xfrm>
                          <a:off x="631" y="330"/>
                          <a:ext cx="147" cy="333"/>
                        </a:xfrm>
                        <a:custGeom>
                          <a:avLst/>
                          <a:gdLst/>
                          <a:ahLst/>
                          <a:cxnLst>
                            <a:cxn ang="0">
                              <a:pos x="0" y="82"/>
                            </a:cxn>
                            <a:cxn ang="0">
                              <a:pos x="0" y="250"/>
                            </a:cxn>
                            <a:cxn ang="0">
                              <a:pos x="116" y="333"/>
                            </a:cxn>
                            <a:cxn ang="0">
                              <a:pos x="126" y="333"/>
                            </a:cxn>
                            <a:cxn ang="0">
                              <a:pos x="132" y="332"/>
                            </a:cxn>
                            <a:cxn ang="0">
                              <a:pos x="137" y="329"/>
                            </a:cxn>
                            <a:cxn ang="0">
                              <a:pos x="142" y="324"/>
                            </a:cxn>
                            <a:cxn ang="0">
                              <a:pos x="145" y="319"/>
                            </a:cxn>
                            <a:cxn ang="0">
                              <a:pos x="147" y="313"/>
                            </a:cxn>
                            <a:cxn ang="0">
                              <a:pos x="147" y="308"/>
                            </a:cxn>
                            <a:cxn ang="0">
                              <a:pos x="147" y="124"/>
                            </a:cxn>
                            <a:cxn ang="0">
                              <a:pos x="147" y="22"/>
                            </a:cxn>
                            <a:cxn ang="0">
                              <a:pos x="146" y="16"/>
                            </a:cxn>
                            <a:cxn ang="0">
                              <a:pos x="142" y="10"/>
                            </a:cxn>
                            <a:cxn ang="0">
                              <a:pos x="139" y="6"/>
                            </a:cxn>
                            <a:cxn ang="0">
                              <a:pos x="134" y="3"/>
                            </a:cxn>
                            <a:cxn ang="0">
                              <a:pos x="128" y="1"/>
                            </a:cxn>
                            <a:cxn ang="0">
                              <a:pos x="122" y="0"/>
                            </a:cxn>
                            <a:cxn ang="0">
                              <a:pos x="115" y="1"/>
                            </a:cxn>
                            <a:cxn ang="0">
                              <a:pos x="0" y="82"/>
                            </a:cxn>
                          </a:cxnLst>
                          <a:rect l="0" t="0" r="r" b="b"/>
                          <a:pathLst>
                            <a:path w="147" h="333">
                              <a:moveTo>
                                <a:pt x="0" y="82"/>
                              </a:moveTo>
                              <a:lnTo>
                                <a:pt x="0" y="250"/>
                              </a:lnTo>
                              <a:lnTo>
                                <a:pt x="116" y="333"/>
                              </a:lnTo>
                              <a:lnTo>
                                <a:pt x="126" y="333"/>
                              </a:lnTo>
                              <a:lnTo>
                                <a:pt x="132" y="332"/>
                              </a:lnTo>
                              <a:lnTo>
                                <a:pt x="137" y="329"/>
                              </a:lnTo>
                              <a:lnTo>
                                <a:pt x="142" y="324"/>
                              </a:lnTo>
                              <a:lnTo>
                                <a:pt x="145" y="319"/>
                              </a:lnTo>
                              <a:lnTo>
                                <a:pt x="147" y="313"/>
                              </a:lnTo>
                              <a:lnTo>
                                <a:pt x="147" y="308"/>
                              </a:lnTo>
                              <a:lnTo>
                                <a:pt x="147" y="124"/>
                              </a:lnTo>
                              <a:lnTo>
                                <a:pt x="147" y="22"/>
                              </a:lnTo>
                              <a:lnTo>
                                <a:pt x="146" y="16"/>
                              </a:lnTo>
                              <a:lnTo>
                                <a:pt x="142" y="10"/>
                              </a:lnTo>
                              <a:lnTo>
                                <a:pt x="139" y="6"/>
                              </a:lnTo>
                              <a:lnTo>
                                <a:pt x="134" y="3"/>
                              </a:lnTo>
                              <a:lnTo>
                                <a:pt x="128" y="1"/>
                              </a:lnTo>
                              <a:lnTo>
                                <a:pt x="122" y="0"/>
                              </a:lnTo>
                              <a:lnTo>
                                <a:pt x="115" y="1"/>
                              </a:lnTo>
                              <a:lnTo>
                                <a:pt x="0" y="82"/>
                              </a:lnTo>
                              <a:close/>
                            </a:path>
                          </a:pathLst>
                        </a:custGeom>
                        <a:solidFill>
                          <a:srgbClr val="6466FF"/>
                        </a:solidFill>
                        <a:ln w="9525" cap="flat" cmpd="sng">
                          <a:noFill/>
                          <a:prstDash val="solid"/>
                          <a:round/>
                        </a:ln>
                      </p:spPr>
                      <p:txBody>
                        <a:bodyPr/>
                        <a:lstStyle/>
                        <a:p>
                          <a:endParaRPr lang="zh-CN" altLang="en-US"/>
                        </a:p>
                      </p:txBody>
                    </p:sp>
                    <p:grpSp>
                      <p:nvGrpSpPr>
                        <p:cNvPr id="13" name="Group 24"/>
                        <p:cNvGrpSpPr>
                          <a:grpSpLocks noChangeAspect="1"/>
                        </p:cNvGrpSpPr>
                        <p:nvPr/>
                      </p:nvGrpSpPr>
                      <p:grpSpPr bwMode="auto">
                        <a:xfrm>
                          <a:off x="634" y="335"/>
                          <a:ext cx="141" cy="324"/>
                          <a:chOff x="634" y="335"/>
                          <a:chExt cx="141" cy="324"/>
                        </a:xfrm>
                      </p:grpSpPr>
                      <p:grpSp>
                        <p:nvGrpSpPr>
                          <p:cNvPr id="14" name="Group 25"/>
                          <p:cNvGrpSpPr>
                            <a:grpSpLocks noChangeAspect="1"/>
                          </p:cNvGrpSpPr>
                          <p:nvPr/>
                        </p:nvGrpSpPr>
                        <p:grpSpPr bwMode="auto">
                          <a:xfrm>
                            <a:off x="733" y="335"/>
                            <a:ext cx="42" cy="324"/>
                            <a:chOff x="733" y="335"/>
                            <a:chExt cx="42" cy="324"/>
                          </a:xfrm>
                        </p:grpSpPr>
                        <p:sp>
                          <p:nvSpPr>
                            <p:cNvPr id="115738" name="Oval 26"/>
                            <p:cNvSpPr>
                              <a:spLocks noChangeAspect="1" noChangeArrowheads="1"/>
                            </p:cNvSpPr>
                            <p:nvPr/>
                          </p:nvSpPr>
                          <p:spPr bwMode="auto">
                            <a:xfrm>
                              <a:off x="733" y="335"/>
                              <a:ext cx="42" cy="42"/>
                            </a:xfrm>
                            <a:prstGeom prst="ellipse">
                              <a:avLst/>
                            </a:prstGeom>
                            <a:noFill/>
                            <a:ln w="12700">
                              <a:solidFill>
                                <a:srgbClr val="000000"/>
                              </a:solidFill>
                              <a:round/>
                            </a:ln>
                          </p:spPr>
                          <p:txBody>
                            <a:bodyPr/>
                            <a:lstStyle/>
                            <a:p>
                              <a:endParaRPr lang="zh-CN" altLang="en-US"/>
                            </a:p>
                          </p:txBody>
                        </p:sp>
                        <p:sp>
                          <p:nvSpPr>
                            <p:cNvPr id="115739" name="Oval 27"/>
                            <p:cNvSpPr>
                              <a:spLocks noChangeAspect="1" noChangeArrowheads="1"/>
                            </p:cNvSpPr>
                            <p:nvPr/>
                          </p:nvSpPr>
                          <p:spPr bwMode="auto">
                            <a:xfrm>
                              <a:off x="733" y="617"/>
                              <a:ext cx="42" cy="42"/>
                            </a:xfrm>
                            <a:prstGeom prst="ellipse">
                              <a:avLst/>
                            </a:prstGeom>
                            <a:noFill/>
                            <a:ln w="12700">
                              <a:solidFill>
                                <a:srgbClr val="000000"/>
                              </a:solidFill>
                              <a:round/>
                            </a:ln>
                          </p:spPr>
                          <p:txBody>
                            <a:bodyPr/>
                            <a:lstStyle/>
                            <a:p>
                              <a:endParaRPr lang="zh-CN" altLang="en-US"/>
                            </a:p>
                          </p:txBody>
                        </p:sp>
                      </p:grpSp>
                      <p:grpSp>
                        <p:nvGrpSpPr>
                          <p:cNvPr id="15" name="Group 28"/>
                          <p:cNvGrpSpPr>
                            <a:grpSpLocks noChangeAspect="1"/>
                          </p:cNvGrpSpPr>
                          <p:nvPr/>
                        </p:nvGrpSpPr>
                        <p:grpSpPr bwMode="auto">
                          <a:xfrm>
                            <a:off x="634" y="335"/>
                            <a:ext cx="42" cy="324"/>
                            <a:chOff x="634" y="335"/>
                            <a:chExt cx="42" cy="324"/>
                          </a:xfrm>
                        </p:grpSpPr>
                        <p:sp>
                          <p:nvSpPr>
                            <p:cNvPr id="115741" name="Oval 29"/>
                            <p:cNvSpPr>
                              <a:spLocks noChangeAspect="1" noChangeArrowheads="1"/>
                            </p:cNvSpPr>
                            <p:nvPr/>
                          </p:nvSpPr>
                          <p:spPr bwMode="auto">
                            <a:xfrm>
                              <a:off x="634" y="335"/>
                              <a:ext cx="42" cy="42"/>
                            </a:xfrm>
                            <a:prstGeom prst="ellipse">
                              <a:avLst/>
                            </a:prstGeom>
                            <a:gradFill rotWithShape="0">
                              <a:gsLst>
                                <a:gs pos="0">
                                  <a:srgbClr val="FF0000"/>
                                </a:gs>
                                <a:gs pos="100000">
                                  <a:srgbClr val="FF6600"/>
                                </a:gs>
                              </a:gsLst>
                              <a:lin ang="5400000" scaled="1"/>
                            </a:gradFill>
                            <a:ln w="12700">
                              <a:solidFill>
                                <a:srgbClr val="000000"/>
                              </a:solidFill>
                              <a:round/>
                            </a:ln>
                          </p:spPr>
                          <p:txBody>
                            <a:bodyPr/>
                            <a:lstStyle/>
                            <a:p>
                              <a:endParaRPr lang="zh-CN" altLang="en-US"/>
                            </a:p>
                          </p:txBody>
                        </p:sp>
                        <p:sp>
                          <p:nvSpPr>
                            <p:cNvPr id="115742" name="Oval 30"/>
                            <p:cNvSpPr>
                              <a:spLocks noChangeAspect="1" noChangeArrowheads="1"/>
                            </p:cNvSpPr>
                            <p:nvPr/>
                          </p:nvSpPr>
                          <p:spPr bwMode="auto">
                            <a:xfrm>
                              <a:off x="634" y="617"/>
                              <a:ext cx="42" cy="42"/>
                            </a:xfrm>
                            <a:prstGeom prst="ellipse">
                              <a:avLst/>
                            </a:prstGeom>
                            <a:gradFill rotWithShape="0">
                              <a:gsLst>
                                <a:gs pos="0">
                                  <a:srgbClr val="FF0000"/>
                                </a:gs>
                                <a:gs pos="100000">
                                  <a:srgbClr val="FF6600"/>
                                </a:gs>
                              </a:gsLst>
                              <a:lin ang="5400000" scaled="1"/>
                            </a:gradFill>
                            <a:ln w="12700">
                              <a:solidFill>
                                <a:srgbClr val="000000"/>
                              </a:solidFill>
                              <a:round/>
                            </a:ln>
                            <a:effectLst/>
                          </p:spPr>
                          <p:txBody>
                            <a:bodyPr/>
                            <a:lstStyle/>
                            <a:p>
                              <a:endParaRPr lang="zh-CN" altLang="en-US"/>
                            </a:p>
                          </p:txBody>
                        </p:sp>
                      </p:grpSp>
                    </p:grpSp>
                  </p:grpSp>
                </p:grpSp>
              </p:grpSp>
              <p:sp>
                <p:nvSpPr>
                  <p:cNvPr id="115743" name="Oval 31"/>
                  <p:cNvSpPr>
                    <a:spLocks noChangeAspect="1" noChangeArrowheads="1"/>
                  </p:cNvSpPr>
                  <p:nvPr/>
                </p:nvSpPr>
                <p:spPr bwMode="auto">
                  <a:xfrm>
                    <a:off x="660" y="328"/>
                    <a:ext cx="6" cy="3"/>
                  </a:xfrm>
                  <a:prstGeom prst="ellipse">
                    <a:avLst/>
                  </a:prstGeom>
                  <a:solidFill>
                    <a:srgbClr val="FFFFFF"/>
                  </a:solidFill>
                  <a:ln w="9525">
                    <a:noFill/>
                    <a:round/>
                  </a:ln>
                </p:spPr>
                <p:txBody>
                  <a:bodyPr/>
                  <a:lstStyle/>
                  <a:p>
                    <a:endParaRPr lang="zh-CN" altLang="en-US"/>
                  </a:p>
                </p:txBody>
              </p:sp>
            </p:grpSp>
            <p:sp>
              <p:nvSpPr>
                <p:cNvPr id="115744" name="Line 32"/>
                <p:cNvSpPr>
                  <a:spLocks noChangeAspect="1" noChangeShapeType="1"/>
                </p:cNvSpPr>
                <p:nvPr/>
              </p:nvSpPr>
              <p:spPr bwMode="auto">
                <a:xfrm>
                  <a:off x="666" y="664"/>
                  <a:ext cx="78" cy="0"/>
                </a:xfrm>
                <a:prstGeom prst="line">
                  <a:avLst/>
                </a:prstGeom>
                <a:noFill/>
                <a:ln w="19050">
                  <a:solidFill>
                    <a:srgbClr val="FFFFFF"/>
                  </a:solidFill>
                  <a:round/>
                </a:ln>
              </p:spPr>
              <p:txBody>
                <a:bodyPr/>
                <a:lstStyle/>
                <a:p>
                  <a:endParaRPr lang="zh-CN" altLang="en-US"/>
                </a:p>
              </p:txBody>
            </p:sp>
            <p:sp>
              <p:nvSpPr>
                <p:cNvPr id="115745" name="Oval 33"/>
                <p:cNvSpPr>
                  <a:spLocks noChangeAspect="1" noChangeArrowheads="1"/>
                </p:cNvSpPr>
                <p:nvPr/>
              </p:nvSpPr>
              <p:spPr bwMode="auto">
                <a:xfrm>
                  <a:off x="663" y="663"/>
                  <a:ext cx="8" cy="3"/>
                </a:xfrm>
                <a:prstGeom prst="ellipse">
                  <a:avLst/>
                </a:prstGeom>
                <a:solidFill>
                  <a:srgbClr val="FFFFFF"/>
                </a:solidFill>
                <a:ln w="9525">
                  <a:solidFill>
                    <a:srgbClr val="FFFFFF"/>
                  </a:solidFill>
                  <a:round/>
                </a:ln>
              </p:spPr>
              <p:txBody>
                <a:bodyPr/>
                <a:lstStyle/>
                <a:p>
                  <a:endParaRPr lang="zh-CN" altLang="en-US"/>
                </a:p>
              </p:txBody>
            </p:sp>
            <p:sp>
              <p:nvSpPr>
                <p:cNvPr id="115746" name="Oval 34"/>
                <p:cNvSpPr>
                  <a:spLocks noChangeAspect="1" noChangeArrowheads="1"/>
                </p:cNvSpPr>
                <p:nvPr/>
              </p:nvSpPr>
              <p:spPr bwMode="auto">
                <a:xfrm>
                  <a:off x="738" y="663"/>
                  <a:ext cx="8" cy="4"/>
                </a:xfrm>
                <a:prstGeom prst="ellipse">
                  <a:avLst/>
                </a:prstGeom>
                <a:solidFill>
                  <a:srgbClr val="FFFFFF"/>
                </a:solidFill>
                <a:ln w="9525">
                  <a:solidFill>
                    <a:srgbClr val="FFFFFF"/>
                  </a:solidFill>
                  <a:round/>
                </a:ln>
              </p:spPr>
              <p:txBody>
                <a:bodyPr/>
                <a:lstStyle/>
                <a:p>
                  <a:endParaRPr lang="zh-CN" altLang="en-US"/>
                </a:p>
              </p:txBody>
            </p:sp>
          </p:grpSp>
          <p:grpSp>
            <p:nvGrpSpPr>
              <p:cNvPr id="16" name="Group 35"/>
              <p:cNvGrpSpPr>
                <a:grpSpLocks noChangeAspect="1"/>
              </p:cNvGrpSpPr>
              <p:nvPr/>
            </p:nvGrpSpPr>
            <p:grpSpPr bwMode="auto">
              <a:xfrm>
                <a:off x="630" y="424"/>
                <a:ext cx="149" cy="81"/>
                <a:chOff x="1539" y="445"/>
                <a:chExt cx="149" cy="81"/>
              </a:xfrm>
            </p:grpSpPr>
            <p:sp>
              <p:nvSpPr>
                <p:cNvPr id="115748" name="Line 36"/>
                <p:cNvSpPr>
                  <a:spLocks noChangeAspect="1" noChangeShapeType="1"/>
                </p:cNvSpPr>
                <p:nvPr/>
              </p:nvSpPr>
              <p:spPr bwMode="auto">
                <a:xfrm>
                  <a:off x="1539" y="445"/>
                  <a:ext cx="149" cy="0"/>
                </a:xfrm>
                <a:prstGeom prst="line">
                  <a:avLst/>
                </a:prstGeom>
                <a:noFill/>
                <a:ln w="19050">
                  <a:solidFill>
                    <a:srgbClr val="0000FF"/>
                  </a:solidFill>
                  <a:round/>
                </a:ln>
              </p:spPr>
              <p:txBody>
                <a:bodyPr/>
                <a:lstStyle/>
                <a:p>
                  <a:endParaRPr lang="zh-CN" altLang="en-US"/>
                </a:p>
              </p:txBody>
            </p:sp>
            <p:sp>
              <p:nvSpPr>
                <p:cNvPr id="115749" name="Line 37"/>
                <p:cNvSpPr>
                  <a:spLocks noChangeAspect="1" noChangeShapeType="1"/>
                </p:cNvSpPr>
                <p:nvPr/>
              </p:nvSpPr>
              <p:spPr bwMode="auto">
                <a:xfrm>
                  <a:off x="1550" y="445"/>
                  <a:ext cx="0" cy="81"/>
                </a:xfrm>
                <a:prstGeom prst="line">
                  <a:avLst/>
                </a:prstGeom>
                <a:noFill/>
                <a:ln w="19050">
                  <a:solidFill>
                    <a:srgbClr val="0000FF"/>
                  </a:solidFill>
                  <a:round/>
                  <a:tailEnd type="stealth" w="sm" len="med"/>
                </a:ln>
              </p:spPr>
              <p:txBody>
                <a:bodyPr/>
                <a:lstStyle/>
                <a:p>
                  <a:endParaRPr lang="zh-CN" altLang="en-US"/>
                </a:p>
              </p:txBody>
            </p:sp>
            <p:sp>
              <p:nvSpPr>
                <p:cNvPr id="115750" name="Line 38"/>
                <p:cNvSpPr>
                  <a:spLocks noChangeAspect="1" noChangeShapeType="1"/>
                </p:cNvSpPr>
                <p:nvPr/>
              </p:nvSpPr>
              <p:spPr bwMode="auto">
                <a:xfrm>
                  <a:off x="1540" y="526"/>
                  <a:ext cx="147" cy="0"/>
                </a:xfrm>
                <a:prstGeom prst="line">
                  <a:avLst/>
                </a:prstGeom>
                <a:noFill/>
                <a:ln w="9525">
                  <a:solidFill>
                    <a:srgbClr val="0000FF"/>
                  </a:solidFill>
                  <a:round/>
                </a:ln>
              </p:spPr>
              <p:txBody>
                <a:bodyPr/>
                <a:lstStyle/>
                <a:p>
                  <a:endParaRPr lang="zh-CN" altLang="en-US"/>
                </a:p>
              </p:txBody>
            </p:sp>
            <p:sp>
              <p:nvSpPr>
                <p:cNvPr id="115751" name="Line 39"/>
                <p:cNvSpPr>
                  <a:spLocks noChangeAspect="1" noChangeShapeType="1"/>
                </p:cNvSpPr>
                <p:nvPr/>
              </p:nvSpPr>
              <p:spPr bwMode="auto">
                <a:xfrm>
                  <a:off x="1581" y="445"/>
                  <a:ext cx="0" cy="81"/>
                </a:xfrm>
                <a:prstGeom prst="line">
                  <a:avLst/>
                </a:prstGeom>
                <a:noFill/>
                <a:ln w="19050">
                  <a:solidFill>
                    <a:srgbClr val="0000FF"/>
                  </a:solidFill>
                  <a:round/>
                  <a:tailEnd type="stealth" w="sm" len="med"/>
                </a:ln>
              </p:spPr>
              <p:txBody>
                <a:bodyPr/>
                <a:lstStyle/>
                <a:p>
                  <a:endParaRPr lang="zh-CN" altLang="en-US"/>
                </a:p>
              </p:txBody>
            </p:sp>
            <p:sp>
              <p:nvSpPr>
                <p:cNvPr id="115752" name="Line 40"/>
                <p:cNvSpPr>
                  <a:spLocks noChangeAspect="1" noChangeShapeType="1"/>
                </p:cNvSpPr>
                <p:nvPr/>
              </p:nvSpPr>
              <p:spPr bwMode="auto">
                <a:xfrm>
                  <a:off x="1613" y="445"/>
                  <a:ext cx="0" cy="81"/>
                </a:xfrm>
                <a:prstGeom prst="line">
                  <a:avLst/>
                </a:prstGeom>
                <a:noFill/>
                <a:ln w="19050">
                  <a:solidFill>
                    <a:srgbClr val="0000FF"/>
                  </a:solidFill>
                  <a:round/>
                  <a:tailEnd type="stealth" w="sm" len="med"/>
                </a:ln>
              </p:spPr>
              <p:txBody>
                <a:bodyPr/>
                <a:lstStyle/>
                <a:p>
                  <a:endParaRPr lang="zh-CN" altLang="en-US"/>
                </a:p>
              </p:txBody>
            </p:sp>
            <p:sp>
              <p:nvSpPr>
                <p:cNvPr id="115753" name="Line 41"/>
                <p:cNvSpPr>
                  <a:spLocks noChangeAspect="1" noChangeShapeType="1"/>
                </p:cNvSpPr>
                <p:nvPr/>
              </p:nvSpPr>
              <p:spPr bwMode="auto">
                <a:xfrm>
                  <a:off x="1645" y="445"/>
                  <a:ext cx="0" cy="81"/>
                </a:xfrm>
                <a:prstGeom prst="line">
                  <a:avLst/>
                </a:prstGeom>
                <a:noFill/>
                <a:ln w="19050">
                  <a:solidFill>
                    <a:srgbClr val="0000FF"/>
                  </a:solidFill>
                  <a:round/>
                  <a:tailEnd type="stealth" w="sm" len="med"/>
                </a:ln>
              </p:spPr>
              <p:txBody>
                <a:bodyPr/>
                <a:lstStyle/>
                <a:p>
                  <a:endParaRPr lang="zh-CN" altLang="en-US"/>
                </a:p>
              </p:txBody>
            </p:sp>
            <p:sp>
              <p:nvSpPr>
                <p:cNvPr id="115754" name="Line 42"/>
                <p:cNvSpPr>
                  <a:spLocks noChangeAspect="1" noChangeShapeType="1"/>
                </p:cNvSpPr>
                <p:nvPr/>
              </p:nvSpPr>
              <p:spPr bwMode="auto">
                <a:xfrm>
                  <a:off x="1677" y="445"/>
                  <a:ext cx="0" cy="81"/>
                </a:xfrm>
                <a:prstGeom prst="line">
                  <a:avLst/>
                </a:prstGeom>
                <a:noFill/>
                <a:ln w="19050">
                  <a:solidFill>
                    <a:srgbClr val="0000FF"/>
                  </a:solidFill>
                  <a:round/>
                  <a:tailEnd type="stealth" w="sm" len="med"/>
                </a:ln>
              </p:spPr>
              <p:txBody>
                <a:bodyPr/>
                <a:lstStyle/>
                <a:p>
                  <a:endParaRPr lang="zh-CN" altLang="en-US"/>
                </a:p>
              </p:txBody>
            </p:sp>
          </p:grpSp>
        </p:grpSp>
      </p:grpSp>
      <p:grpSp>
        <p:nvGrpSpPr>
          <p:cNvPr id="17" name="Group 43"/>
          <p:cNvGrpSpPr/>
          <p:nvPr/>
        </p:nvGrpSpPr>
        <p:grpSpPr bwMode="auto">
          <a:xfrm>
            <a:off x="6026150" y="2397125"/>
            <a:ext cx="2487613" cy="3465513"/>
            <a:chOff x="4244" y="1349"/>
            <a:chExt cx="1276" cy="2183"/>
          </a:xfrm>
        </p:grpSpPr>
        <p:sp>
          <p:nvSpPr>
            <p:cNvPr id="115756" name="Text Box 44"/>
            <p:cNvSpPr txBox="1">
              <a:spLocks noChangeAspect="1" noChangeArrowheads="1"/>
            </p:cNvSpPr>
            <p:nvPr/>
          </p:nvSpPr>
          <p:spPr bwMode="auto">
            <a:xfrm>
              <a:off x="4244" y="1349"/>
              <a:ext cx="1276" cy="155"/>
            </a:xfrm>
            <a:prstGeom prst="rect">
              <a:avLst/>
            </a:prstGeom>
            <a:noFill/>
            <a:ln w="9525">
              <a:noFill/>
              <a:miter lim="800000"/>
            </a:ln>
            <a:effectLst/>
          </p:spPr>
          <p:txBody>
            <a:bodyPr lIns="0" tIns="0" rIns="0" bIns="0">
              <a:spAutoFit/>
            </a:bodyPr>
            <a:lstStyle/>
            <a:p>
              <a:pPr algn="ctr" defTabSz="793750" eaLnBrk="0" hangingPunct="0"/>
              <a:r>
                <a:rPr lang="zh-CN" altLang="de-DE" sz="1600" b="1" dirty="0">
                  <a:effectLst/>
                  <a:ea typeface="幼圆" panose="02010509060101010101" pitchFamily="49" charset="-122"/>
                </a:rPr>
                <a:t>   </a:t>
              </a:r>
              <a:r>
                <a:rPr lang="en-US" altLang="zh-CN" sz="1600" b="1" dirty="0" smtClean="0">
                  <a:effectLst/>
                  <a:ea typeface="幼圆" panose="02010509060101010101" pitchFamily="49" charset="-122"/>
                </a:rPr>
                <a:t>Traditional Plate</a:t>
              </a:r>
              <a:endParaRPr lang="de-DE" altLang="zh-CN" sz="1600" b="1" dirty="0">
                <a:effectLst/>
                <a:ea typeface="幼圆" panose="02010509060101010101" pitchFamily="49" charset="-122"/>
              </a:endParaRPr>
            </a:p>
          </p:txBody>
        </p:sp>
        <p:grpSp>
          <p:nvGrpSpPr>
            <p:cNvPr id="18" name="Group 45"/>
            <p:cNvGrpSpPr>
              <a:grpSpLocks noChangeAspect="1"/>
            </p:cNvGrpSpPr>
            <p:nvPr/>
          </p:nvGrpSpPr>
          <p:grpSpPr bwMode="auto">
            <a:xfrm>
              <a:off x="4424" y="1553"/>
              <a:ext cx="996" cy="1979"/>
              <a:chOff x="3990" y="1392"/>
              <a:chExt cx="954" cy="2064"/>
            </a:xfrm>
          </p:grpSpPr>
          <p:grpSp>
            <p:nvGrpSpPr>
              <p:cNvPr id="19" name="Group 46"/>
              <p:cNvGrpSpPr>
                <a:grpSpLocks noChangeAspect="1"/>
              </p:cNvGrpSpPr>
              <p:nvPr/>
            </p:nvGrpSpPr>
            <p:grpSpPr bwMode="auto">
              <a:xfrm>
                <a:off x="3990" y="1392"/>
                <a:ext cx="954" cy="2064"/>
                <a:chOff x="3990" y="1392"/>
                <a:chExt cx="954" cy="2064"/>
              </a:xfrm>
            </p:grpSpPr>
            <p:grpSp>
              <p:nvGrpSpPr>
                <p:cNvPr id="20" name="Group 47"/>
                <p:cNvGrpSpPr>
                  <a:grpSpLocks noChangeAspect="1"/>
                </p:cNvGrpSpPr>
                <p:nvPr/>
              </p:nvGrpSpPr>
              <p:grpSpPr bwMode="auto">
                <a:xfrm>
                  <a:off x="3990" y="1392"/>
                  <a:ext cx="954" cy="2064"/>
                  <a:chOff x="3990" y="1392"/>
                  <a:chExt cx="954" cy="2064"/>
                </a:xfrm>
              </p:grpSpPr>
              <p:grpSp>
                <p:nvGrpSpPr>
                  <p:cNvPr id="21" name="Group 48"/>
                  <p:cNvGrpSpPr>
                    <a:grpSpLocks noChangeAspect="1"/>
                  </p:cNvGrpSpPr>
                  <p:nvPr/>
                </p:nvGrpSpPr>
                <p:grpSpPr bwMode="auto">
                  <a:xfrm>
                    <a:off x="3990" y="1392"/>
                    <a:ext cx="954" cy="2064"/>
                    <a:chOff x="881" y="368"/>
                    <a:chExt cx="159" cy="344"/>
                  </a:xfrm>
                </p:grpSpPr>
                <p:sp>
                  <p:nvSpPr>
                    <p:cNvPr id="115761" name="AutoShape 49"/>
                    <p:cNvSpPr>
                      <a:spLocks noChangeAspect="1" noChangeArrowheads="1"/>
                    </p:cNvSpPr>
                    <p:nvPr/>
                  </p:nvSpPr>
                  <p:spPr bwMode="auto">
                    <a:xfrm>
                      <a:off x="881" y="368"/>
                      <a:ext cx="159" cy="344"/>
                    </a:xfrm>
                    <a:prstGeom prst="roundRect">
                      <a:avLst>
                        <a:gd name="adj" fmla="val 16667"/>
                      </a:avLst>
                    </a:prstGeom>
                    <a:solidFill>
                      <a:srgbClr val="FFFFFF"/>
                    </a:solidFill>
                    <a:ln w="12700">
                      <a:solidFill>
                        <a:srgbClr val="000000"/>
                      </a:solidFill>
                      <a:round/>
                    </a:ln>
                  </p:spPr>
                  <p:txBody>
                    <a:bodyPr/>
                    <a:lstStyle/>
                    <a:p>
                      <a:endParaRPr lang="zh-CN" altLang="en-US"/>
                    </a:p>
                  </p:txBody>
                </p:sp>
                <p:sp>
                  <p:nvSpPr>
                    <p:cNvPr id="115762" name="AutoShape 50"/>
                    <p:cNvSpPr>
                      <a:spLocks noChangeAspect="1" noChangeArrowheads="1"/>
                    </p:cNvSpPr>
                    <p:nvPr/>
                  </p:nvSpPr>
                  <p:spPr bwMode="auto">
                    <a:xfrm>
                      <a:off x="886" y="373"/>
                      <a:ext cx="149" cy="334"/>
                    </a:xfrm>
                    <a:prstGeom prst="roundRect">
                      <a:avLst>
                        <a:gd name="adj" fmla="val 16667"/>
                      </a:avLst>
                    </a:prstGeom>
                    <a:noFill/>
                    <a:ln w="19050">
                      <a:solidFill>
                        <a:srgbClr val="000000"/>
                      </a:solidFill>
                      <a:round/>
                    </a:ln>
                  </p:spPr>
                  <p:txBody>
                    <a:bodyPr/>
                    <a:lstStyle/>
                    <a:p>
                      <a:endParaRPr lang="zh-CN" altLang="en-US"/>
                    </a:p>
                  </p:txBody>
                </p:sp>
                <p:sp>
                  <p:nvSpPr>
                    <p:cNvPr id="115763" name="Oval 51"/>
                    <p:cNvSpPr>
                      <a:spLocks noChangeAspect="1" noChangeArrowheads="1"/>
                    </p:cNvSpPr>
                    <p:nvPr/>
                  </p:nvSpPr>
                  <p:spPr bwMode="auto">
                    <a:xfrm>
                      <a:off x="886" y="374"/>
                      <a:ext cx="51" cy="51"/>
                    </a:xfrm>
                    <a:prstGeom prst="ellipse">
                      <a:avLst/>
                    </a:prstGeom>
                    <a:noFill/>
                    <a:ln w="19050">
                      <a:solidFill>
                        <a:srgbClr val="000000"/>
                      </a:solidFill>
                      <a:round/>
                    </a:ln>
                  </p:spPr>
                  <p:txBody>
                    <a:bodyPr/>
                    <a:lstStyle/>
                    <a:p>
                      <a:endParaRPr lang="zh-CN" altLang="en-US"/>
                    </a:p>
                  </p:txBody>
                </p:sp>
                <p:sp>
                  <p:nvSpPr>
                    <p:cNvPr id="115764" name="Oval 52"/>
                    <p:cNvSpPr>
                      <a:spLocks noChangeAspect="1" noChangeArrowheads="1"/>
                    </p:cNvSpPr>
                    <p:nvPr/>
                  </p:nvSpPr>
                  <p:spPr bwMode="auto">
                    <a:xfrm>
                      <a:off x="886" y="656"/>
                      <a:ext cx="51" cy="51"/>
                    </a:xfrm>
                    <a:prstGeom prst="ellipse">
                      <a:avLst/>
                    </a:prstGeom>
                    <a:noFill/>
                    <a:ln w="19050">
                      <a:solidFill>
                        <a:srgbClr val="000000"/>
                      </a:solidFill>
                      <a:round/>
                    </a:ln>
                  </p:spPr>
                  <p:txBody>
                    <a:bodyPr/>
                    <a:lstStyle/>
                    <a:p>
                      <a:endParaRPr lang="zh-CN" altLang="en-US"/>
                    </a:p>
                  </p:txBody>
                </p:sp>
              </p:grpSp>
              <p:grpSp>
                <p:nvGrpSpPr>
                  <p:cNvPr id="22" name="Group 53"/>
                  <p:cNvGrpSpPr>
                    <a:grpSpLocks noChangeAspect="1"/>
                  </p:cNvGrpSpPr>
                  <p:nvPr/>
                </p:nvGrpSpPr>
                <p:grpSpPr bwMode="auto">
                  <a:xfrm>
                    <a:off x="4014" y="1416"/>
                    <a:ext cx="894" cy="2010"/>
                    <a:chOff x="4014" y="1416"/>
                    <a:chExt cx="894" cy="2010"/>
                  </a:xfrm>
                </p:grpSpPr>
                <p:grpSp>
                  <p:nvGrpSpPr>
                    <p:cNvPr id="23" name="Group 54"/>
                    <p:cNvGrpSpPr>
                      <a:grpSpLocks noChangeAspect="1"/>
                    </p:cNvGrpSpPr>
                    <p:nvPr/>
                  </p:nvGrpSpPr>
                  <p:grpSpPr bwMode="auto">
                    <a:xfrm>
                      <a:off x="4014" y="1416"/>
                      <a:ext cx="708" cy="2010"/>
                      <a:chOff x="1098" y="361"/>
                      <a:chExt cx="118" cy="335"/>
                    </a:xfrm>
                  </p:grpSpPr>
                  <p:grpSp>
                    <p:nvGrpSpPr>
                      <p:cNvPr id="24" name="Group 55"/>
                      <p:cNvGrpSpPr>
                        <a:grpSpLocks noChangeAspect="1"/>
                      </p:cNvGrpSpPr>
                      <p:nvPr/>
                    </p:nvGrpSpPr>
                    <p:grpSpPr bwMode="auto">
                      <a:xfrm>
                        <a:off x="1099" y="613"/>
                        <a:ext cx="117" cy="83"/>
                        <a:chOff x="893" y="619"/>
                        <a:chExt cx="117" cy="83"/>
                      </a:xfrm>
                    </p:grpSpPr>
                    <p:sp>
                      <p:nvSpPr>
                        <p:cNvPr id="115768" name="Line 56"/>
                        <p:cNvSpPr>
                          <a:spLocks noChangeAspect="1" noChangeShapeType="1"/>
                        </p:cNvSpPr>
                        <p:nvPr/>
                      </p:nvSpPr>
                      <p:spPr bwMode="auto">
                        <a:xfrm>
                          <a:off x="893" y="619"/>
                          <a:ext cx="117" cy="83"/>
                        </a:xfrm>
                        <a:prstGeom prst="line">
                          <a:avLst/>
                        </a:prstGeom>
                        <a:noFill/>
                        <a:ln w="19050">
                          <a:solidFill>
                            <a:srgbClr val="000000"/>
                          </a:solidFill>
                          <a:round/>
                        </a:ln>
                      </p:spPr>
                      <p:txBody>
                        <a:bodyPr/>
                        <a:lstStyle/>
                        <a:p>
                          <a:endParaRPr lang="zh-CN" altLang="en-US"/>
                        </a:p>
                      </p:txBody>
                    </p:sp>
                    <p:sp>
                      <p:nvSpPr>
                        <p:cNvPr id="115769" name="Line 57"/>
                        <p:cNvSpPr>
                          <a:spLocks noChangeAspect="1" noChangeShapeType="1"/>
                        </p:cNvSpPr>
                        <p:nvPr/>
                      </p:nvSpPr>
                      <p:spPr bwMode="auto">
                        <a:xfrm flipH="1">
                          <a:off x="938" y="672"/>
                          <a:ext cx="30" cy="22"/>
                        </a:xfrm>
                        <a:prstGeom prst="line">
                          <a:avLst/>
                        </a:prstGeom>
                        <a:noFill/>
                        <a:ln w="19050">
                          <a:solidFill>
                            <a:srgbClr val="000000"/>
                          </a:solidFill>
                          <a:round/>
                        </a:ln>
                      </p:spPr>
                      <p:txBody>
                        <a:bodyPr/>
                        <a:lstStyle/>
                        <a:p>
                          <a:endParaRPr lang="zh-CN" altLang="en-US"/>
                        </a:p>
                      </p:txBody>
                    </p:sp>
                  </p:grpSp>
                  <p:grpSp>
                    <p:nvGrpSpPr>
                      <p:cNvPr id="25" name="Group 58"/>
                      <p:cNvGrpSpPr>
                        <a:grpSpLocks noChangeAspect="1"/>
                      </p:cNvGrpSpPr>
                      <p:nvPr/>
                    </p:nvGrpSpPr>
                    <p:grpSpPr bwMode="auto">
                      <a:xfrm>
                        <a:off x="1098" y="362"/>
                        <a:ext cx="117" cy="83"/>
                        <a:chOff x="1098" y="362"/>
                        <a:chExt cx="117" cy="83"/>
                      </a:xfrm>
                    </p:grpSpPr>
                    <p:sp>
                      <p:nvSpPr>
                        <p:cNvPr id="115771" name="Line 59"/>
                        <p:cNvSpPr>
                          <a:spLocks noChangeAspect="1" noChangeShapeType="1"/>
                        </p:cNvSpPr>
                        <p:nvPr/>
                      </p:nvSpPr>
                      <p:spPr bwMode="auto">
                        <a:xfrm flipV="1">
                          <a:off x="1098" y="362"/>
                          <a:ext cx="117" cy="83"/>
                        </a:xfrm>
                        <a:prstGeom prst="line">
                          <a:avLst/>
                        </a:prstGeom>
                        <a:noFill/>
                        <a:ln w="19050">
                          <a:solidFill>
                            <a:srgbClr val="000000"/>
                          </a:solidFill>
                          <a:round/>
                        </a:ln>
                      </p:spPr>
                      <p:txBody>
                        <a:bodyPr/>
                        <a:lstStyle/>
                        <a:p>
                          <a:endParaRPr lang="zh-CN" altLang="en-US"/>
                        </a:p>
                      </p:txBody>
                    </p:sp>
                    <p:sp>
                      <p:nvSpPr>
                        <p:cNvPr id="115772" name="Line 60"/>
                        <p:cNvSpPr>
                          <a:spLocks noChangeAspect="1" noChangeShapeType="1"/>
                        </p:cNvSpPr>
                        <p:nvPr/>
                      </p:nvSpPr>
                      <p:spPr bwMode="auto">
                        <a:xfrm flipH="1" flipV="1">
                          <a:off x="1143" y="370"/>
                          <a:ext cx="30" cy="22"/>
                        </a:xfrm>
                        <a:prstGeom prst="line">
                          <a:avLst/>
                        </a:prstGeom>
                        <a:noFill/>
                        <a:ln w="19050">
                          <a:solidFill>
                            <a:srgbClr val="000000"/>
                          </a:solidFill>
                          <a:round/>
                        </a:ln>
                      </p:spPr>
                      <p:txBody>
                        <a:bodyPr/>
                        <a:lstStyle/>
                        <a:p>
                          <a:endParaRPr lang="zh-CN" altLang="en-US"/>
                        </a:p>
                      </p:txBody>
                    </p:sp>
                  </p:grpSp>
                  <p:sp>
                    <p:nvSpPr>
                      <p:cNvPr id="115773" name="Line 61"/>
                      <p:cNvSpPr>
                        <a:spLocks noChangeAspect="1" noChangeShapeType="1"/>
                      </p:cNvSpPr>
                      <p:nvPr/>
                    </p:nvSpPr>
                    <p:spPr bwMode="auto">
                      <a:xfrm>
                        <a:off x="1132" y="361"/>
                        <a:ext cx="82" cy="0"/>
                      </a:xfrm>
                      <a:prstGeom prst="line">
                        <a:avLst/>
                      </a:prstGeom>
                      <a:noFill/>
                      <a:ln w="38100">
                        <a:solidFill>
                          <a:srgbClr val="FFFFFF"/>
                        </a:solidFill>
                        <a:round/>
                      </a:ln>
                    </p:spPr>
                    <p:txBody>
                      <a:bodyPr/>
                      <a:lstStyle/>
                      <a:p>
                        <a:endParaRPr lang="zh-CN" altLang="en-US"/>
                      </a:p>
                    </p:txBody>
                  </p:sp>
                </p:grpSp>
                <p:grpSp>
                  <p:nvGrpSpPr>
                    <p:cNvPr id="26" name="Group 62"/>
                    <p:cNvGrpSpPr>
                      <a:grpSpLocks noChangeAspect="1"/>
                    </p:cNvGrpSpPr>
                    <p:nvPr/>
                  </p:nvGrpSpPr>
                  <p:grpSpPr bwMode="auto">
                    <a:xfrm>
                      <a:off x="4026" y="1428"/>
                      <a:ext cx="882" cy="1992"/>
                      <a:chOff x="4026" y="1428"/>
                      <a:chExt cx="882" cy="1992"/>
                    </a:xfrm>
                  </p:grpSpPr>
                  <p:sp>
                    <p:nvSpPr>
                      <p:cNvPr id="115775" name="Freeform 63"/>
                      <p:cNvSpPr>
                        <a:spLocks noChangeAspect="1"/>
                      </p:cNvSpPr>
                      <p:nvPr/>
                    </p:nvSpPr>
                    <p:spPr bwMode="auto">
                      <a:xfrm>
                        <a:off x="4026" y="1428"/>
                        <a:ext cx="882" cy="1992"/>
                      </a:xfrm>
                      <a:custGeom>
                        <a:avLst/>
                        <a:gdLst/>
                        <a:ahLst/>
                        <a:cxnLst>
                          <a:cxn ang="0">
                            <a:pos x="0" y="82"/>
                          </a:cxn>
                          <a:cxn ang="0">
                            <a:pos x="0" y="249"/>
                          </a:cxn>
                          <a:cxn ang="0">
                            <a:pos x="116" y="332"/>
                          </a:cxn>
                          <a:cxn ang="0">
                            <a:pos x="126" y="332"/>
                          </a:cxn>
                          <a:cxn ang="0">
                            <a:pos x="132" y="331"/>
                          </a:cxn>
                          <a:cxn ang="0">
                            <a:pos x="137" y="328"/>
                          </a:cxn>
                          <a:cxn ang="0">
                            <a:pos x="142" y="323"/>
                          </a:cxn>
                          <a:cxn ang="0">
                            <a:pos x="145" y="318"/>
                          </a:cxn>
                          <a:cxn ang="0">
                            <a:pos x="147" y="312"/>
                          </a:cxn>
                          <a:cxn ang="0">
                            <a:pos x="147" y="307"/>
                          </a:cxn>
                          <a:cxn ang="0">
                            <a:pos x="147" y="123"/>
                          </a:cxn>
                          <a:cxn ang="0">
                            <a:pos x="147" y="21"/>
                          </a:cxn>
                          <a:cxn ang="0">
                            <a:pos x="144" y="13"/>
                          </a:cxn>
                          <a:cxn ang="0">
                            <a:pos x="142" y="10"/>
                          </a:cxn>
                          <a:cxn ang="0">
                            <a:pos x="138" y="6"/>
                          </a:cxn>
                          <a:cxn ang="0">
                            <a:pos x="134" y="3"/>
                          </a:cxn>
                          <a:cxn ang="0">
                            <a:pos x="128" y="1"/>
                          </a:cxn>
                          <a:cxn ang="0">
                            <a:pos x="121" y="0"/>
                          </a:cxn>
                          <a:cxn ang="0">
                            <a:pos x="115" y="1"/>
                          </a:cxn>
                          <a:cxn ang="0">
                            <a:pos x="0" y="82"/>
                          </a:cxn>
                        </a:cxnLst>
                        <a:rect l="0" t="0" r="r" b="b"/>
                        <a:pathLst>
                          <a:path w="147" h="332">
                            <a:moveTo>
                              <a:pt x="0" y="82"/>
                            </a:moveTo>
                            <a:lnTo>
                              <a:pt x="0" y="249"/>
                            </a:lnTo>
                            <a:lnTo>
                              <a:pt x="116" y="332"/>
                            </a:lnTo>
                            <a:lnTo>
                              <a:pt x="126" y="332"/>
                            </a:lnTo>
                            <a:lnTo>
                              <a:pt x="132" y="331"/>
                            </a:lnTo>
                            <a:lnTo>
                              <a:pt x="137" y="328"/>
                            </a:lnTo>
                            <a:lnTo>
                              <a:pt x="142" y="323"/>
                            </a:lnTo>
                            <a:lnTo>
                              <a:pt x="145" y="318"/>
                            </a:lnTo>
                            <a:lnTo>
                              <a:pt x="147" y="312"/>
                            </a:lnTo>
                            <a:lnTo>
                              <a:pt x="147" y="307"/>
                            </a:lnTo>
                            <a:lnTo>
                              <a:pt x="147" y="123"/>
                            </a:lnTo>
                            <a:lnTo>
                              <a:pt x="147" y="21"/>
                            </a:lnTo>
                            <a:lnTo>
                              <a:pt x="144" y="13"/>
                            </a:lnTo>
                            <a:lnTo>
                              <a:pt x="142" y="10"/>
                            </a:lnTo>
                            <a:lnTo>
                              <a:pt x="138" y="6"/>
                            </a:lnTo>
                            <a:lnTo>
                              <a:pt x="134" y="3"/>
                            </a:lnTo>
                            <a:lnTo>
                              <a:pt x="128" y="1"/>
                            </a:lnTo>
                            <a:lnTo>
                              <a:pt x="121" y="0"/>
                            </a:lnTo>
                            <a:lnTo>
                              <a:pt x="115" y="1"/>
                            </a:lnTo>
                            <a:lnTo>
                              <a:pt x="0" y="82"/>
                            </a:lnTo>
                            <a:close/>
                          </a:path>
                        </a:pathLst>
                      </a:custGeom>
                      <a:gradFill rotWithShape="0">
                        <a:gsLst>
                          <a:gs pos="0">
                            <a:srgbClr val="7DBEFF"/>
                          </a:gs>
                          <a:gs pos="100000">
                            <a:srgbClr val="0000FF"/>
                          </a:gs>
                        </a:gsLst>
                        <a:lin ang="0" scaled="1"/>
                      </a:gradFill>
                      <a:ln w="9525" cap="flat" cmpd="sng">
                        <a:noFill/>
                        <a:prstDash val="solid"/>
                        <a:round/>
                        <a:headEnd type="none" w="med" len="med"/>
                        <a:tailEnd type="none" w="med" len="med"/>
                      </a:ln>
                      <a:effectLst/>
                    </p:spPr>
                    <p:txBody>
                      <a:bodyPr/>
                      <a:lstStyle/>
                      <a:p>
                        <a:endParaRPr lang="zh-CN" altLang="en-US"/>
                      </a:p>
                    </p:txBody>
                  </p:sp>
                  <p:grpSp>
                    <p:nvGrpSpPr>
                      <p:cNvPr id="27" name="Group 64"/>
                      <p:cNvGrpSpPr>
                        <a:grpSpLocks noChangeAspect="1"/>
                      </p:cNvGrpSpPr>
                      <p:nvPr/>
                    </p:nvGrpSpPr>
                    <p:grpSpPr bwMode="auto">
                      <a:xfrm>
                        <a:off x="4044" y="1452"/>
                        <a:ext cx="846" cy="1944"/>
                        <a:chOff x="4044" y="1452"/>
                        <a:chExt cx="846" cy="1944"/>
                      </a:xfrm>
                    </p:grpSpPr>
                    <p:grpSp>
                      <p:nvGrpSpPr>
                        <p:cNvPr id="28" name="Group 65"/>
                        <p:cNvGrpSpPr>
                          <a:grpSpLocks noChangeAspect="1"/>
                        </p:cNvGrpSpPr>
                        <p:nvPr/>
                      </p:nvGrpSpPr>
                      <p:grpSpPr bwMode="auto">
                        <a:xfrm>
                          <a:off x="4638" y="1452"/>
                          <a:ext cx="252" cy="1944"/>
                          <a:chOff x="4638" y="1452"/>
                          <a:chExt cx="252" cy="1944"/>
                        </a:xfrm>
                      </p:grpSpPr>
                      <p:sp>
                        <p:nvSpPr>
                          <p:cNvPr id="115778" name="Oval 66"/>
                          <p:cNvSpPr>
                            <a:spLocks noChangeAspect="1" noChangeArrowheads="1"/>
                          </p:cNvSpPr>
                          <p:nvPr/>
                        </p:nvSpPr>
                        <p:spPr bwMode="auto">
                          <a:xfrm>
                            <a:off x="4638" y="1452"/>
                            <a:ext cx="252" cy="252"/>
                          </a:xfrm>
                          <a:prstGeom prst="ellipse">
                            <a:avLst/>
                          </a:prstGeom>
                          <a:noFill/>
                          <a:ln w="9525">
                            <a:solidFill>
                              <a:schemeClr val="tx1"/>
                            </a:solidFill>
                            <a:round/>
                          </a:ln>
                          <a:effectLst/>
                        </p:spPr>
                        <p:txBody>
                          <a:bodyPr/>
                          <a:lstStyle/>
                          <a:p>
                            <a:endParaRPr lang="zh-CN" altLang="en-US"/>
                          </a:p>
                        </p:txBody>
                      </p:sp>
                      <p:sp>
                        <p:nvSpPr>
                          <p:cNvPr id="115779" name="Oval 67"/>
                          <p:cNvSpPr>
                            <a:spLocks noChangeAspect="1" noChangeArrowheads="1"/>
                          </p:cNvSpPr>
                          <p:nvPr/>
                        </p:nvSpPr>
                        <p:spPr bwMode="auto">
                          <a:xfrm>
                            <a:off x="4638" y="3144"/>
                            <a:ext cx="252" cy="252"/>
                          </a:xfrm>
                          <a:prstGeom prst="ellipse">
                            <a:avLst/>
                          </a:prstGeom>
                          <a:noFill/>
                          <a:ln w="12700">
                            <a:solidFill>
                              <a:schemeClr val="tx1"/>
                            </a:solidFill>
                            <a:round/>
                          </a:ln>
                          <a:effectLst/>
                        </p:spPr>
                        <p:txBody>
                          <a:bodyPr/>
                          <a:lstStyle/>
                          <a:p>
                            <a:endParaRPr lang="zh-CN" altLang="en-US"/>
                          </a:p>
                        </p:txBody>
                      </p:sp>
                    </p:grpSp>
                    <p:grpSp>
                      <p:nvGrpSpPr>
                        <p:cNvPr id="29" name="Group 68"/>
                        <p:cNvGrpSpPr>
                          <a:grpSpLocks noChangeAspect="1"/>
                        </p:cNvGrpSpPr>
                        <p:nvPr/>
                      </p:nvGrpSpPr>
                      <p:grpSpPr bwMode="auto">
                        <a:xfrm>
                          <a:off x="4044" y="1452"/>
                          <a:ext cx="252" cy="1944"/>
                          <a:chOff x="1297" y="359"/>
                          <a:chExt cx="42" cy="324"/>
                        </a:xfrm>
                      </p:grpSpPr>
                      <p:sp>
                        <p:nvSpPr>
                          <p:cNvPr id="115781" name="Oval 69"/>
                          <p:cNvSpPr>
                            <a:spLocks noChangeAspect="1" noChangeArrowheads="1"/>
                          </p:cNvSpPr>
                          <p:nvPr/>
                        </p:nvSpPr>
                        <p:spPr bwMode="auto">
                          <a:xfrm>
                            <a:off x="1297" y="359"/>
                            <a:ext cx="42" cy="42"/>
                          </a:xfrm>
                          <a:prstGeom prst="ellipse">
                            <a:avLst/>
                          </a:prstGeom>
                          <a:gradFill rotWithShape="0">
                            <a:gsLst>
                              <a:gs pos="0">
                                <a:srgbClr val="FF0000"/>
                              </a:gs>
                              <a:gs pos="100000">
                                <a:srgbClr val="FF6600"/>
                              </a:gs>
                            </a:gsLst>
                            <a:lin ang="5400000" scaled="1"/>
                          </a:gradFill>
                          <a:ln w="12700">
                            <a:solidFill>
                              <a:srgbClr val="000000"/>
                            </a:solidFill>
                            <a:round/>
                          </a:ln>
                          <a:effectLst/>
                        </p:spPr>
                        <p:txBody>
                          <a:bodyPr/>
                          <a:lstStyle/>
                          <a:p>
                            <a:endParaRPr lang="zh-CN" altLang="en-US"/>
                          </a:p>
                        </p:txBody>
                      </p:sp>
                      <p:sp>
                        <p:nvSpPr>
                          <p:cNvPr id="115782" name="Oval 70"/>
                          <p:cNvSpPr>
                            <a:spLocks noChangeAspect="1" noChangeArrowheads="1"/>
                          </p:cNvSpPr>
                          <p:nvPr/>
                        </p:nvSpPr>
                        <p:spPr bwMode="auto">
                          <a:xfrm>
                            <a:off x="1297" y="641"/>
                            <a:ext cx="42" cy="42"/>
                          </a:xfrm>
                          <a:prstGeom prst="ellipse">
                            <a:avLst/>
                          </a:prstGeom>
                          <a:gradFill rotWithShape="0">
                            <a:gsLst>
                              <a:gs pos="0">
                                <a:srgbClr val="FF0000"/>
                              </a:gs>
                              <a:gs pos="100000">
                                <a:srgbClr val="FF6600"/>
                              </a:gs>
                            </a:gsLst>
                            <a:lin ang="5400000" scaled="1"/>
                          </a:gradFill>
                          <a:ln w="12700">
                            <a:solidFill>
                              <a:srgbClr val="000000"/>
                            </a:solidFill>
                            <a:round/>
                          </a:ln>
                          <a:effectLst/>
                        </p:spPr>
                        <p:txBody>
                          <a:bodyPr/>
                          <a:lstStyle/>
                          <a:p>
                            <a:endParaRPr lang="zh-CN" altLang="en-US"/>
                          </a:p>
                        </p:txBody>
                      </p:sp>
                    </p:grpSp>
                  </p:grpSp>
                </p:grpSp>
              </p:grpSp>
            </p:grpSp>
            <p:grpSp>
              <p:nvGrpSpPr>
                <p:cNvPr id="30" name="Group 71"/>
                <p:cNvGrpSpPr>
                  <a:grpSpLocks noChangeAspect="1"/>
                </p:cNvGrpSpPr>
                <p:nvPr/>
              </p:nvGrpSpPr>
              <p:grpSpPr bwMode="auto">
                <a:xfrm>
                  <a:off x="4020" y="1968"/>
                  <a:ext cx="888" cy="528"/>
                  <a:chOff x="4020" y="1968"/>
                  <a:chExt cx="888" cy="528"/>
                </a:xfrm>
              </p:grpSpPr>
              <p:sp>
                <p:nvSpPr>
                  <p:cNvPr id="115784" name="Arc 72"/>
                  <p:cNvSpPr>
                    <a:spLocks noChangeAspect="1"/>
                  </p:cNvSpPr>
                  <p:nvPr/>
                </p:nvSpPr>
                <p:spPr bwMode="auto">
                  <a:xfrm rot="10800000">
                    <a:off x="4020" y="2052"/>
                    <a:ext cx="876" cy="444"/>
                  </a:xfrm>
                  <a:custGeom>
                    <a:avLst/>
                    <a:gdLst>
                      <a:gd name="G0" fmla="+- 0 0 0"/>
                      <a:gd name="G1" fmla="+- 21600 0 0"/>
                      <a:gd name="G2" fmla="+- 21600 0 0"/>
                      <a:gd name="T0" fmla="*/ 0 w 21518"/>
                      <a:gd name="T1" fmla="*/ 0 h 21600"/>
                      <a:gd name="T2" fmla="*/ 21518 w 21518"/>
                      <a:gd name="T3" fmla="*/ 19723 h 21600"/>
                      <a:gd name="T4" fmla="*/ 0 w 21518"/>
                      <a:gd name="T5" fmla="*/ 21600 h 21600"/>
                    </a:gdLst>
                    <a:ahLst/>
                    <a:cxnLst>
                      <a:cxn ang="0">
                        <a:pos x="T0" y="T1"/>
                      </a:cxn>
                      <a:cxn ang="0">
                        <a:pos x="T2" y="T3"/>
                      </a:cxn>
                      <a:cxn ang="0">
                        <a:pos x="T4" y="T5"/>
                      </a:cxn>
                    </a:cxnLst>
                    <a:rect l="0" t="0" r="r" b="b"/>
                    <a:pathLst>
                      <a:path w="21518" h="21600" fill="none" extrusionOk="0">
                        <a:moveTo>
                          <a:pt x="-1" y="0"/>
                        </a:moveTo>
                        <a:cubicBezTo>
                          <a:pt x="11201" y="0"/>
                          <a:pt x="20544" y="8563"/>
                          <a:pt x="21518" y="19722"/>
                        </a:cubicBezTo>
                      </a:path>
                      <a:path w="21518" h="21600" stroke="0" extrusionOk="0">
                        <a:moveTo>
                          <a:pt x="-1" y="0"/>
                        </a:moveTo>
                        <a:cubicBezTo>
                          <a:pt x="11201" y="0"/>
                          <a:pt x="20544" y="8563"/>
                          <a:pt x="21518" y="19722"/>
                        </a:cubicBezTo>
                        <a:lnTo>
                          <a:pt x="0" y="21600"/>
                        </a:lnTo>
                        <a:close/>
                      </a:path>
                    </a:pathLst>
                  </a:custGeom>
                  <a:noFill/>
                  <a:ln w="9525">
                    <a:solidFill>
                      <a:srgbClr val="0000FF"/>
                    </a:solidFill>
                    <a:round/>
                  </a:ln>
                </p:spPr>
                <p:txBody>
                  <a:bodyPr/>
                  <a:lstStyle/>
                  <a:p>
                    <a:endParaRPr lang="zh-CN" altLang="en-US"/>
                  </a:p>
                </p:txBody>
              </p:sp>
              <p:grpSp>
                <p:nvGrpSpPr>
                  <p:cNvPr id="31" name="Group 73"/>
                  <p:cNvGrpSpPr>
                    <a:grpSpLocks noChangeAspect="1"/>
                  </p:cNvGrpSpPr>
                  <p:nvPr/>
                </p:nvGrpSpPr>
                <p:grpSpPr bwMode="auto">
                  <a:xfrm>
                    <a:off x="4026" y="1968"/>
                    <a:ext cx="882" cy="528"/>
                    <a:chOff x="1294" y="445"/>
                    <a:chExt cx="147" cy="88"/>
                  </a:xfrm>
                </p:grpSpPr>
                <p:sp>
                  <p:nvSpPr>
                    <p:cNvPr id="115786" name="Line 74"/>
                    <p:cNvSpPr>
                      <a:spLocks noChangeAspect="1" noChangeShapeType="1"/>
                    </p:cNvSpPr>
                    <p:nvPr/>
                  </p:nvSpPr>
                  <p:spPr bwMode="auto">
                    <a:xfrm>
                      <a:off x="1294" y="445"/>
                      <a:ext cx="147" cy="0"/>
                    </a:xfrm>
                    <a:prstGeom prst="line">
                      <a:avLst/>
                    </a:prstGeom>
                    <a:noFill/>
                    <a:ln w="19050">
                      <a:solidFill>
                        <a:srgbClr val="0000FF"/>
                      </a:solidFill>
                      <a:round/>
                    </a:ln>
                  </p:spPr>
                  <p:txBody>
                    <a:bodyPr/>
                    <a:lstStyle/>
                    <a:p>
                      <a:endParaRPr lang="zh-CN" altLang="en-US"/>
                    </a:p>
                  </p:txBody>
                </p:sp>
                <p:sp>
                  <p:nvSpPr>
                    <p:cNvPr id="115787" name="Line 75"/>
                    <p:cNvSpPr>
                      <a:spLocks noChangeAspect="1" noChangeShapeType="1"/>
                    </p:cNvSpPr>
                    <p:nvPr/>
                  </p:nvSpPr>
                  <p:spPr bwMode="auto">
                    <a:xfrm>
                      <a:off x="1301" y="445"/>
                      <a:ext cx="0" cy="38"/>
                    </a:xfrm>
                    <a:prstGeom prst="line">
                      <a:avLst/>
                    </a:prstGeom>
                    <a:noFill/>
                    <a:ln w="3175">
                      <a:solidFill>
                        <a:srgbClr val="0000FF"/>
                      </a:solidFill>
                      <a:round/>
                      <a:tailEnd type="stealth" w="sm" len="med"/>
                    </a:ln>
                  </p:spPr>
                  <p:txBody>
                    <a:bodyPr/>
                    <a:lstStyle/>
                    <a:p>
                      <a:endParaRPr lang="zh-CN" altLang="en-US"/>
                    </a:p>
                  </p:txBody>
                </p:sp>
                <p:sp>
                  <p:nvSpPr>
                    <p:cNvPr id="115788" name="Line 76"/>
                    <p:cNvSpPr>
                      <a:spLocks noChangeAspect="1" noChangeShapeType="1"/>
                    </p:cNvSpPr>
                    <p:nvPr/>
                  </p:nvSpPr>
                  <p:spPr bwMode="auto">
                    <a:xfrm>
                      <a:off x="1318" y="445"/>
                      <a:ext cx="0" cy="55"/>
                    </a:xfrm>
                    <a:prstGeom prst="line">
                      <a:avLst/>
                    </a:prstGeom>
                    <a:noFill/>
                    <a:ln w="9525">
                      <a:solidFill>
                        <a:srgbClr val="0000FF"/>
                      </a:solidFill>
                      <a:round/>
                      <a:tailEnd type="stealth" w="sm" len="med"/>
                    </a:ln>
                  </p:spPr>
                  <p:txBody>
                    <a:bodyPr/>
                    <a:lstStyle/>
                    <a:p>
                      <a:endParaRPr lang="zh-CN" altLang="en-US"/>
                    </a:p>
                  </p:txBody>
                </p:sp>
                <p:sp>
                  <p:nvSpPr>
                    <p:cNvPr id="115789" name="Line 77"/>
                    <p:cNvSpPr>
                      <a:spLocks noChangeAspect="1" noChangeShapeType="1"/>
                    </p:cNvSpPr>
                    <p:nvPr/>
                  </p:nvSpPr>
                  <p:spPr bwMode="auto">
                    <a:xfrm>
                      <a:off x="1339" y="445"/>
                      <a:ext cx="0" cy="68"/>
                    </a:xfrm>
                    <a:prstGeom prst="line">
                      <a:avLst/>
                    </a:prstGeom>
                    <a:noFill/>
                    <a:ln w="12700">
                      <a:solidFill>
                        <a:srgbClr val="0000FF"/>
                      </a:solidFill>
                      <a:round/>
                      <a:tailEnd type="stealth" w="sm" len="med"/>
                    </a:ln>
                  </p:spPr>
                  <p:txBody>
                    <a:bodyPr/>
                    <a:lstStyle/>
                    <a:p>
                      <a:endParaRPr lang="zh-CN" altLang="en-US"/>
                    </a:p>
                  </p:txBody>
                </p:sp>
                <p:sp>
                  <p:nvSpPr>
                    <p:cNvPr id="115790" name="Line 78"/>
                    <p:cNvSpPr>
                      <a:spLocks noChangeAspect="1" noChangeShapeType="1"/>
                    </p:cNvSpPr>
                    <p:nvPr/>
                  </p:nvSpPr>
                  <p:spPr bwMode="auto">
                    <a:xfrm>
                      <a:off x="1361" y="445"/>
                      <a:ext cx="0" cy="76"/>
                    </a:xfrm>
                    <a:prstGeom prst="line">
                      <a:avLst/>
                    </a:prstGeom>
                    <a:noFill/>
                    <a:ln w="19050">
                      <a:solidFill>
                        <a:srgbClr val="0000FF"/>
                      </a:solidFill>
                      <a:round/>
                      <a:tailEnd type="stealth" w="sm" len="med"/>
                    </a:ln>
                  </p:spPr>
                  <p:txBody>
                    <a:bodyPr/>
                    <a:lstStyle/>
                    <a:p>
                      <a:endParaRPr lang="zh-CN" altLang="en-US"/>
                    </a:p>
                  </p:txBody>
                </p:sp>
                <p:sp>
                  <p:nvSpPr>
                    <p:cNvPr id="115791" name="Line 79"/>
                    <p:cNvSpPr>
                      <a:spLocks noChangeAspect="1" noChangeShapeType="1"/>
                    </p:cNvSpPr>
                    <p:nvPr/>
                  </p:nvSpPr>
                  <p:spPr bwMode="auto">
                    <a:xfrm>
                      <a:off x="1384" y="445"/>
                      <a:ext cx="0" cy="82"/>
                    </a:xfrm>
                    <a:prstGeom prst="line">
                      <a:avLst/>
                    </a:prstGeom>
                    <a:noFill/>
                    <a:ln w="28575">
                      <a:solidFill>
                        <a:srgbClr val="0000FF"/>
                      </a:solidFill>
                      <a:round/>
                      <a:tailEnd type="stealth" w="sm" len="med"/>
                    </a:ln>
                  </p:spPr>
                  <p:txBody>
                    <a:bodyPr/>
                    <a:lstStyle/>
                    <a:p>
                      <a:endParaRPr lang="zh-CN" altLang="en-US"/>
                    </a:p>
                  </p:txBody>
                </p:sp>
                <p:sp>
                  <p:nvSpPr>
                    <p:cNvPr id="115792" name="Line 80"/>
                    <p:cNvSpPr>
                      <a:spLocks noChangeAspect="1" noChangeShapeType="1"/>
                    </p:cNvSpPr>
                    <p:nvPr/>
                  </p:nvSpPr>
                  <p:spPr bwMode="auto">
                    <a:xfrm>
                      <a:off x="1406" y="445"/>
                      <a:ext cx="0" cy="86"/>
                    </a:xfrm>
                    <a:prstGeom prst="line">
                      <a:avLst/>
                    </a:prstGeom>
                    <a:noFill/>
                    <a:ln w="38100">
                      <a:solidFill>
                        <a:srgbClr val="0000FF"/>
                      </a:solidFill>
                      <a:round/>
                      <a:tailEnd type="stealth" w="sm" len="med"/>
                    </a:ln>
                  </p:spPr>
                  <p:txBody>
                    <a:bodyPr/>
                    <a:lstStyle/>
                    <a:p>
                      <a:endParaRPr lang="zh-CN" altLang="en-US"/>
                    </a:p>
                  </p:txBody>
                </p:sp>
                <p:sp>
                  <p:nvSpPr>
                    <p:cNvPr id="115793" name="Line 81"/>
                    <p:cNvSpPr>
                      <a:spLocks noChangeAspect="1" noChangeShapeType="1"/>
                    </p:cNvSpPr>
                    <p:nvPr/>
                  </p:nvSpPr>
                  <p:spPr bwMode="auto">
                    <a:xfrm>
                      <a:off x="1430" y="445"/>
                      <a:ext cx="0" cy="88"/>
                    </a:xfrm>
                    <a:prstGeom prst="line">
                      <a:avLst/>
                    </a:prstGeom>
                    <a:noFill/>
                    <a:ln w="57150">
                      <a:solidFill>
                        <a:srgbClr val="0000FF"/>
                      </a:solidFill>
                      <a:round/>
                      <a:tailEnd type="stealth" w="sm" len="med"/>
                    </a:ln>
                  </p:spPr>
                  <p:txBody>
                    <a:bodyPr/>
                    <a:lstStyle/>
                    <a:p>
                      <a:endParaRPr lang="zh-CN" altLang="en-US"/>
                    </a:p>
                  </p:txBody>
                </p:sp>
              </p:grpSp>
            </p:grpSp>
          </p:grpSp>
          <p:grpSp>
            <p:nvGrpSpPr>
              <p:cNvPr id="64" name="Group 82"/>
              <p:cNvGrpSpPr>
                <a:grpSpLocks noChangeAspect="1"/>
              </p:cNvGrpSpPr>
              <p:nvPr/>
            </p:nvGrpSpPr>
            <p:grpSpPr bwMode="auto">
              <a:xfrm>
                <a:off x="4224" y="3420"/>
                <a:ext cx="486" cy="18"/>
                <a:chOff x="4224" y="3420"/>
                <a:chExt cx="486" cy="18"/>
              </a:xfrm>
            </p:grpSpPr>
            <p:sp>
              <p:nvSpPr>
                <p:cNvPr id="115795" name="Line 83"/>
                <p:cNvSpPr>
                  <a:spLocks noChangeAspect="1" noChangeShapeType="1"/>
                </p:cNvSpPr>
                <p:nvPr/>
              </p:nvSpPr>
              <p:spPr bwMode="auto">
                <a:xfrm>
                  <a:off x="4236" y="3426"/>
                  <a:ext cx="462" cy="0"/>
                </a:xfrm>
                <a:prstGeom prst="line">
                  <a:avLst/>
                </a:prstGeom>
                <a:noFill/>
                <a:ln w="28575">
                  <a:solidFill>
                    <a:srgbClr val="FFFFFF"/>
                  </a:solidFill>
                  <a:round/>
                </a:ln>
              </p:spPr>
              <p:txBody>
                <a:bodyPr/>
                <a:lstStyle/>
                <a:p>
                  <a:endParaRPr lang="zh-CN" altLang="en-US"/>
                </a:p>
              </p:txBody>
            </p:sp>
            <p:sp>
              <p:nvSpPr>
                <p:cNvPr id="115796" name="Oval 84"/>
                <p:cNvSpPr>
                  <a:spLocks noChangeAspect="1" noChangeArrowheads="1"/>
                </p:cNvSpPr>
                <p:nvPr/>
              </p:nvSpPr>
              <p:spPr bwMode="auto">
                <a:xfrm>
                  <a:off x="4224" y="3420"/>
                  <a:ext cx="48" cy="18"/>
                </a:xfrm>
                <a:prstGeom prst="ellipse">
                  <a:avLst/>
                </a:prstGeom>
                <a:solidFill>
                  <a:srgbClr val="FFFFFF"/>
                </a:solidFill>
                <a:ln w="3175">
                  <a:solidFill>
                    <a:srgbClr val="FFFFFF"/>
                  </a:solidFill>
                  <a:round/>
                </a:ln>
              </p:spPr>
              <p:txBody>
                <a:bodyPr/>
                <a:lstStyle/>
                <a:p>
                  <a:endParaRPr lang="zh-CN" altLang="en-US"/>
                </a:p>
              </p:txBody>
            </p:sp>
            <p:sp>
              <p:nvSpPr>
                <p:cNvPr id="115797" name="Oval 85"/>
                <p:cNvSpPr>
                  <a:spLocks noChangeAspect="1" noChangeArrowheads="1"/>
                </p:cNvSpPr>
                <p:nvPr/>
              </p:nvSpPr>
              <p:spPr bwMode="auto">
                <a:xfrm>
                  <a:off x="4662" y="3420"/>
                  <a:ext cx="48" cy="18"/>
                </a:xfrm>
                <a:prstGeom prst="ellipse">
                  <a:avLst/>
                </a:prstGeom>
                <a:solidFill>
                  <a:srgbClr val="FFFFFF"/>
                </a:solidFill>
                <a:ln w="3175">
                  <a:solidFill>
                    <a:srgbClr val="FFFFFF"/>
                  </a:solidFill>
                  <a:round/>
                </a:ln>
              </p:spPr>
              <p:txBody>
                <a:bodyPr/>
                <a:lstStyle/>
                <a:p>
                  <a:endParaRPr lang="zh-CN" altLang="en-US"/>
                </a:p>
              </p:txBody>
            </p:sp>
          </p:grpSp>
        </p:grpSp>
      </p:grpSp>
      <p:grpSp>
        <p:nvGrpSpPr>
          <p:cNvPr id="65" name="Group 86"/>
          <p:cNvGrpSpPr>
            <a:grpSpLocks noChangeAspect="1"/>
          </p:cNvGrpSpPr>
          <p:nvPr/>
        </p:nvGrpSpPr>
        <p:grpSpPr bwMode="auto">
          <a:xfrm>
            <a:off x="1617663" y="3427414"/>
            <a:ext cx="4991100" cy="2240437"/>
            <a:chOff x="816" y="1720"/>
            <a:chExt cx="3264" cy="1472"/>
          </a:xfrm>
        </p:grpSpPr>
        <p:sp>
          <p:nvSpPr>
            <p:cNvPr id="115799" name="Text Box 87"/>
            <p:cNvSpPr txBox="1">
              <a:spLocks noChangeAspect="1" noChangeArrowheads="1"/>
            </p:cNvSpPr>
            <p:nvPr/>
          </p:nvSpPr>
          <p:spPr bwMode="auto">
            <a:xfrm>
              <a:off x="1968" y="1728"/>
              <a:ext cx="1488" cy="417"/>
            </a:xfrm>
            <a:prstGeom prst="rect">
              <a:avLst/>
            </a:prstGeom>
            <a:noFill/>
            <a:ln w="19050">
              <a:solidFill>
                <a:srgbClr val="FF0000"/>
              </a:solidFill>
              <a:miter lim="800000"/>
            </a:ln>
            <a:effectLst/>
          </p:spPr>
          <p:txBody>
            <a:bodyPr lIns="79352" tIns="39676" rIns="79352" bIns="39676">
              <a:spAutoFit/>
            </a:bodyPr>
            <a:lstStyle/>
            <a:p>
              <a:pPr defTabSz="793750" eaLnBrk="0" hangingPunct="0">
                <a:spcBef>
                  <a:spcPct val="50000"/>
                </a:spcBef>
              </a:pPr>
              <a:r>
                <a:rPr lang="en-US" altLang="zh-CN" b="1" dirty="0" smtClean="0">
                  <a:solidFill>
                    <a:schemeClr val="bg1"/>
                  </a:solidFill>
                  <a:effectLst/>
                  <a:ea typeface="幼圆" panose="02010509060101010101" pitchFamily="49" charset="-122"/>
                </a:rPr>
                <a:t>Pass the plate with equivalent rate</a:t>
              </a:r>
              <a:endParaRPr lang="zh-CN" altLang="de-DE" b="1" dirty="0">
                <a:solidFill>
                  <a:schemeClr val="bg1"/>
                </a:solidFill>
                <a:effectLst/>
                <a:ea typeface="幼圆" panose="02010509060101010101" pitchFamily="49" charset="-122"/>
              </a:endParaRPr>
            </a:p>
          </p:txBody>
        </p:sp>
        <p:sp>
          <p:nvSpPr>
            <p:cNvPr id="115800" name="Text Box 88"/>
            <p:cNvSpPr txBox="1">
              <a:spLocks noChangeAspect="1" noChangeArrowheads="1"/>
            </p:cNvSpPr>
            <p:nvPr/>
          </p:nvSpPr>
          <p:spPr bwMode="auto">
            <a:xfrm>
              <a:off x="1968" y="2593"/>
              <a:ext cx="1824" cy="599"/>
            </a:xfrm>
            <a:prstGeom prst="rect">
              <a:avLst/>
            </a:prstGeom>
            <a:noFill/>
            <a:ln w="19050">
              <a:solidFill>
                <a:srgbClr val="FF0000"/>
              </a:solidFill>
              <a:miter lim="800000"/>
            </a:ln>
            <a:effectLst/>
          </p:spPr>
          <p:txBody>
            <a:bodyPr lIns="79352" tIns="39676" rIns="79352" bIns="39676">
              <a:spAutoFit/>
            </a:bodyPr>
            <a:lstStyle/>
            <a:p>
              <a:pPr defTabSz="793750" eaLnBrk="0" hangingPunct="0">
                <a:spcBef>
                  <a:spcPct val="50000"/>
                </a:spcBef>
              </a:pPr>
              <a:r>
                <a:rPr lang="en-US" altLang="zh-CN" b="1" dirty="0" smtClean="0">
                  <a:solidFill>
                    <a:schemeClr val="bg1"/>
                  </a:solidFill>
                  <a:ea typeface="宋体" panose="02010600030101010101" pitchFamily="2" charset="-122"/>
                </a:rPr>
                <a:t>Lower rate at this point, which decrease the performance</a:t>
              </a:r>
              <a:endParaRPr lang="zh-CN" altLang="de-DE" b="1" dirty="0">
                <a:solidFill>
                  <a:schemeClr val="bg1"/>
                </a:solidFill>
                <a:ea typeface="宋体" panose="02010600030101010101" pitchFamily="2" charset="-122"/>
              </a:endParaRPr>
            </a:p>
          </p:txBody>
        </p:sp>
        <p:sp>
          <p:nvSpPr>
            <p:cNvPr id="115801" name="Freeform 89"/>
            <p:cNvSpPr>
              <a:spLocks noChangeAspect="1"/>
            </p:cNvSpPr>
            <p:nvPr/>
          </p:nvSpPr>
          <p:spPr bwMode="auto">
            <a:xfrm>
              <a:off x="816" y="1720"/>
              <a:ext cx="1152" cy="200"/>
            </a:xfrm>
            <a:custGeom>
              <a:avLst/>
              <a:gdLst/>
              <a:ahLst/>
              <a:cxnLst>
                <a:cxn ang="0">
                  <a:pos x="0" y="200"/>
                </a:cxn>
                <a:cxn ang="0">
                  <a:pos x="576" y="8"/>
                </a:cxn>
                <a:cxn ang="0">
                  <a:pos x="624" y="152"/>
                </a:cxn>
                <a:cxn ang="0">
                  <a:pos x="1152" y="104"/>
                </a:cxn>
              </a:cxnLst>
              <a:rect l="0" t="0" r="r" b="b"/>
              <a:pathLst>
                <a:path w="1152" h="200">
                  <a:moveTo>
                    <a:pt x="0" y="200"/>
                  </a:moveTo>
                  <a:cubicBezTo>
                    <a:pt x="236" y="108"/>
                    <a:pt x="472" y="16"/>
                    <a:pt x="576" y="8"/>
                  </a:cubicBezTo>
                  <a:cubicBezTo>
                    <a:pt x="680" y="0"/>
                    <a:pt x="528" y="136"/>
                    <a:pt x="624" y="152"/>
                  </a:cubicBezTo>
                  <a:cubicBezTo>
                    <a:pt x="720" y="168"/>
                    <a:pt x="1056" y="56"/>
                    <a:pt x="1152" y="104"/>
                  </a:cubicBezTo>
                </a:path>
              </a:pathLst>
            </a:custGeom>
            <a:noFill/>
            <a:ln w="19050" cap="flat" cmpd="sng">
              <a:solidFill>
                <a:srgbClr val="FF0000"/>
              </a:solidFill>
              <a:prstDash val="solid"/>
              <a:round/>
              <a:headEnd type="triangle" w="sm" len="lg"/>
              <a:tailEnd type="none" w="sm" len="lg"/>
            </a:ln>
            <a:effectLst/>
          </p:spPr>
          <p:txBody>
            <a:bodyPr anchor="ctr">
              <a:spAutoFit/>
            </a:bodyPr>
            <a:lstStyle/>
            <a:p>
              <a:endParaRPr lang="zh-CN" altLang="en-US"/>
            </a:p>
          </p:txBody>
        </p:sp>
        <p:sp>
          <p:nvSpPr>
            <p:cNvPr id="115802" name="Freeform 90"/>
            <p:cNvSpPr>
              <a:spLocks noChangeAspect="1"/>
            </p:cNvSpPr>
            <p:nvPr/>
          </p:nvSpPr>
          <p:spPr bwMode="auto">
            <a:xfrm>
              <a:off x="3360" y="1968"/>
              <a:ext cx="720" cy="624"/>
            </a:xfrm>
            <a:custGeom>
              <a:avLst/>
              <a:gdLst/>
              <a:ahLst/>
              <a:cxnLst>
                <a:cxn ang="0">
                  <a:pos x="0" y="624"/>
                </a:cxn>
                <a:cxn ang="0">
                  <a:pos x="480" y="288"/>
                </a:cxn>
                <a:cxn ang="0">
                  <a:pos x="384" y="144"/>
                </a:cxn>
                <a:cxn ang="0">
                  <a:pos x="720" y="0"/>
                </a:cxn>
              </a:cxnLst>
              <a:rect l="0" t="0" r="r" b="b"/>
              <a:pathLst>
                <a:path w="720" h="624">
                  <a:moveTo>
                    <a:pt x="0" y="624"/>
                  </a:moveTo>
                  <a:cubicBezTo>
                    <a:pt x="208" y="496"/>
                    <a:pt x="416" y="368"/>
                    <a:pt x="480" y="288"/>
                  </a:cubicBezTo>
                  <a:cubicBezTo>
                    <a:pt x="544" y="208"/>
                    <a:pt x="344" y="192"/>
                    <a:pt x="384" y="144"/>
                  </a:cubicBezTo>
                  <a:cubicBezTo>
                    <a:pt x="424" y="96"/>
                    <a:pt x="648" y="8"/>
                    <a:pt x="720" y="0"/>
                  </a:cubicBezTo>
                </a:path>
              </a:pathLst>
            </a:custGeom>
            <a:noFill/>
            <a:ln w="19050" cap="flat" cmpd="sng">
              <a:solidFill>
                <a:srgbClr val="FF0000"/>
              </a:solidFill>
              <a:prstDash val="solid"/>
              <a:round/>
              <a:headEnd type="none" w="med" len="med"/>
              <a:tailEnd type="triangle" w="sm" len="lg"/>
            </a:ln>
            <a:effectLst/>
          </p:spPr>
          <p:txBody>
            <a:bodyPr anchor="ctr">
              <a:spAutoFit/>
            </a:bodyPr>
            <a:lstStyle/>
            <a:p>
              <a:endParaRPr lang="zh-CN" altLang="en-US"/>
            </a:p>
          </p:txBody>
        </p:sp>
      </p:grpSp>
      <p:sp>
        <p:nvSpPr>
          <p:cNvPr id="115804" name="Text Box 92"/>
          <p:cNvSpPr txBox="1">
            <a:spLocks noChangeArrowheads="1"/>
          </p:cNvSpPr>
          <p:nvPr/>
        </p:nvSpPr>
        <p:spPr bwMode="auto">
          <a:xfrm>
            <a:off x="539552" y="620688"/>
            <a:ext cx="7874000" cy="523220"/>
          </a:xfrm>
          <a:prstGeom prst="rect">
            <a:avLst/>
          </a:prstGeom>
          <a:noFill/>
          <a:ln w="9525">
            <a:noFill/>
            <a:miter lim="800000"/>
          </a:ln>
          <a:effectLst/>
        </p:spPr>
        <p:txBody>
          <a:bodyPr wrap="square">
            <a:spAutoFit/>
          </a:bodyPr>
          <a:lstStyle/>
          <a:p>
            <a:pPr defTabSz="381000" eaLnBrk="0" hangingPunct="0">
              <a:spcBef>
                <a:spcPct val="50000"/>
              </a:spcBef>
            </a:pPr>
            <a:r>
              <a:rPr lang="en-US" altLang="zh-CN" sz="2800" b="1" i="1" dirty="0">
                <a:solidFill>
                  <a:schemeClr val="folHlink"/>
                </a:solidFill>
                <a:effectLst/>
                <a:latin typeface="幼圆" panose="02010509060101010101" pitchFamily="49" charset="-122"/>
                <a:ea typeface="幼圆" panose="02010509060101010101" pitchFamily="49" charset="-122"/>
              </a:rPr>
              <a:t> </a:t>
            </a:r>
            <a:r>
              <a:rPr lang="en-US" altLang="zh-CN" sz="2800" b="1" i="1" dirty="0" smtClean="0">
                <a:solidFill>
                  <a:schemeClr val="folHlink"/>
                </a:solidFill>
                <a:effectLst/>
                <a:latin typeface="幼圆" panose="02010509060101010101" pitchFamily="49" charset="-122"/>
                <a:ea typeface="幼圆" panose="02010509060101010101" pitchFamily="49" charset="-122"/>
              </a:rPr>
              <a:t>    </a:t>
            </a:r>
            <a:r>
              <a:rPr lang="en-US" altLang="zh-CN" sz="2400" dirty="0">
                <a:solidFill>
                  <a:schemeClr val="bg1"/>
                </a:solidFill>
                <a:latin typeface="Arial Black" panose="020B0A04020102020204" pitchFamily="34" charset="0"/>
                <a:ea typeface="+mj-ea"/>
                <a:cs typeface="+mj-cs"/>
              </a:rPr>
              <a:t>Advantage</a:t>
            </a:r>
            <a:r>
              <a:rPr lang="en-US" altLang="zh-CN" sz="2800" dirty="0" smtClean="0">
                <a:solidFill>
                  <a:srgbClr val="FF0000"/>
                </a:solidFill>
                <a:latin typeface="Arial Black" panose="020B0A04020102020204" pitchFamily="34" charset="0"/>
                <a:ea typeface="幼圆" panose="02010509060101010101" pitchFamily="49" charset="-122"/>
              </a:rPr>
              <a:t> </a:t>
            </a:r>
            <a:r>
              <a:rPr lang="en-US" altLang="zh-CN" sz="2400" dirty="0">
                <a:solidFill>
                  <a:schemeClr val="bg1"/>
                </a:solidFill>
                <a:latin typeface="Arial Black" panose="020B0A04020102020204" pitchFamily="34" charset="0"/>
                <a:ea typeface="+mj-ea"/>
                <a:cs typeface="+mj-cs"/>
              </a:rPr>
              <a:t>on</a:t>
            </a:r>
            <a:r>
              <a:rPr lang="en-US" altLang="zh-CN" sz="2800" dirty="0" smtClean="0">
                <a:solidFill>
                  <a:srgbClr val="FF0000"/>
                </a:solidFill>
                <a:latin typeface="Arial Black" panose="020B0A04020102020204" pitchFamily="34" charset="0"/>
                <a:ea typeface="幼圆" panose="02010509060101010101" pitchFamily="49" charset="-122"/>
              </a:rPr>
              <a:t> </a:t>
            </a:r>
            <a:r>
              <a:rPr lang="en-US" altLang="zh-CN" sz="2400" dirty="0">
                <a:solidFill>
                  <a:schemeClr val="bg1"/>
                </a:solidFill>
                <a:latin typeface="Arial Black" panose="020B0A04020102020204" pitchFamily="34" charset="0"/>
                <a:ea typeface="+mj-ea"/>
                <a:cs typeface="+mj-cs"/>
              </a:rPr>
              <a:t>the</a:t>
            </a:r>
            <a:r>
              <a:rPr lang="en-US" altLang="zh-CN" sz="2800" dirty="0" smtClean="0">
                <a:solidFill>
                  <a:srgbClr val="FF0000"/>
                </a:solidFill>
                <a:latin typeface="Arial Black" panose="020B0A04020102020204" pitchFamily="34" charset="0"/>
                <a:ea typeface="幼圆" panose="02010509060101010101" pitchFamily="49" charset="-122"/>
              </a:rPr>
              <a:t> </a:t>
            </a:r>
            <a:r>
              <a:rPr lang="en-US" altLang="zh-CN" sz="2400" dirty="0">
                <a:solidFill>
                  <a:schemeClr val="bg1"/>
                </a:solidFill>
                <a:latin typeface="Arial Black" panose="020B0A04020102020204" pitchFamily="34" charset="0"/>
                <a:ea typeface="+mj-ea"/>
                <a:cs typeface="+mj-cs"/>
              </a:rPr>
              <a:t>plate</a:t>
            </a:r>
            <a:r>
              <a:rPr lang="en-US" altLang="zh-CN" sz="2800" dirty="0" smtClean="0">
                <a:solidFill>
                  <a:srgbClr val="FF0000"/>
                </a:solidFill>
                <a:latin typeface="Arial Black" panose="020B0A04020102020204" pitchFamily="34" charset="0"/>
                <a:ea typeface="幼圆" panose="02010509060101010101" pitchFamily="49" charset="-122"/>
              </a:rPr>
              <a:t> </a:t>
            </a:r>
            <a:r>
              <a:rPr lang="en-US" altLang="zh-CN" sz="2400" dirty="0">
                <a:solidFill>
                  <a:schemeClr val="bg1"/>
                </a:solidFill>
                <a:latin typeface="Arial Black" panose="020B0A04020102020204" pitchFamily="34" charset="0"/>
                <a:ea typeface="+mj-ea"/>
                <a:cs typeface="+mj-cs"/>
              </a:rPr>
              <a:t>design</a:t>
            </a:r>
            <a:endParaRPr lang="zh-CN" altLang="en-US" sz="2400" dirty="0">
              <a:solidFill>
                <a:schemeClr val="bg1"/>
              </a:solidFill>
              <a:latin typeface="Arial Black" panose="020B0A04020102020204" pitchFamily="34" charset="0"/>
              <a:ea typeface="+mj-ea"/>
              <a:cs typeface="+mj-cs"/>
            </a:endParaRPr>
          </a:p>
        </p:txBody>
      </p:sp>
      <p:sp>
        <p:nvSpPr>
          <p:cNvPr id="94" name="Text Box 71"/>
          <p:cNvSpPr txBox="1">
            <a:spLocks noChangeArrowheads="1"/>
          </p:cNvSpPr>
          <p:nvPr/>
        </p:nvSpPr>
        <p:spPr bwMode="auto">
          <a:xfrm>
            <a:off x="642910" y="1357298"/>
            <a:ext cx="7874000" cy="572464"/>
          </a:xfrm>
          <a:prstGeom prst="rect">
            <a:avLst/>
          </a:prstGeom>
          <a:noFill/>
          <a:ln w="9525">
            <a:noFill/>
            <a:miter lim="800000"/>
          </a:ln>
          <a:effectLst/>
        </p:spPr>
        <p:txBody>
          <a:bodyPr>
            <a:spAutoFit/>
          </a:bodyPr>
          <a:lstStyle/>
          <a:p>
            <a:pPr defTabSz="381000" eaLnBrk="0" hangingPunct="0">
              <a:lnSpc>
                <a:spcPct val="130000"/>
              </a:lnSpc>
              <a:spcBef>
                <a:spcPct val="50000"/>
              </a:spcBef>
              <a:buClr>
                <a:srgbClr val="009D57"/>
              </a:buClr>
              <a:buFont typeface="Wingdings" panose="05000000000000000000" pitchFamily="2" charset="2"/>
              <a:buChar char="Ø"/>
            </a:pPr>
            <a:r>
              <a:rPr lang="zh-CN" altLang="de-DE" sz="2400" dirty="0">
                <a:effectLst/>
                <a:latin typeface="幼圆" panose="02010509060101010101" pitchFamily="49" charset="-122"/>
                <a:ea typeface="幼圆" panose="02010509060101010101" pitchFamily="49" charset="-122"/>
              </a:rPr>
              <a:t> </a:t>
            </a:r>
            <a:r>
              <a:rPr lang="zh-CN" altLang="de-DE" sz="2400" b="1" dirty="0">
                <a:solidFill>
                  <a:srgbClr val="000066"/>
                </a:solidFill>
                <a:effectLst/>
                <a:latin typeface="幼圆" panose="02010509060101010101" pitchFamily="49" charset="-122"/>
                <a:ea typeface="幼圆" panose="02010509060101010101" pitchFamily="49" charset="-122"/>
              </a:rPr>
              <a:t>	</a:t>
            </a:r>
            <a:r>
              <a:rPr lang="en-US" altLang="zh-CN"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High-performance fluid allocation model 1</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Ovr>
    <a:masterClrMapping/>
  </p:clrMapOvr>
  <p:transition spd="med">
    <p:split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l="18527" r="18159" b="23808"/>
          <a:stretch>
            <a:fillRect/>
          </a:stretch>
        </p:blipFill>
        <p:spPr bwMode="auto">
          <a:xfrm>
            <a:off x="1071563" y="4160838"/>
            <a:ext cx="2344737" cy="849312"/>
          </a:xfrm>
          <a:prstGeom prst="rect">
            <a:avLst/>
          </a:prstGeom>
          <a:noFill/>
          <a:ln w="9525">
            <a:solidFill>
              <a:schemeClr val="tx1"/>
            </a:solidFill>
            <a:miter lim="800000"/>
            <a:headEnd/>
            <a:tailEnd/>
          </a:ln>
        </p:spPr>
      </p:pic>
      <p:sp>
        <p:nvSpPr>
          <p:cNvPr id="116739" name="Text Box 3"/>
          <p:cNvSpPr txBox="1">
            <a:spLocks noChangeArrowheads="1"/>
          </p:cNvSpPr>
          <p:nvPr/>
        </p:nvSpPr>
        <p:spPr bwMode="auto">
          <a:xfrm>
            <a:off x="1422400" y="5432425"/>
            <a:ext cx="1142685" cy="307777"/>
          </a:xfrm>
          <a:prstGeom prst="rect">
            <a:avLst/>
          </a:prstGeom>
          <a:noFill/>
          <a:ln w="19050">
            <a:solidFill>
              <a:srgbClr val="FF0000"/>
            </a:solidFill>
            <a:miter lim="800000"/>
          </a:ln>
          <a:effectLst/>
        </p:spPr>
        <p:txBody>
          <a:bodyPr wrap="none" anchor="ctr">
            <a:spAutoFit/>
          </a:bodyPr>
          <a:lstStyle/>
          <a:p>
            <a:pPr algn="ctr" eaLnBrk="0" hangingPunct="0">
              <a:spcBef>
                <a:spcPct val="50000"/>
              </a:spcBef>
            </a:pPr>
            <a:r>
              <a:rPr lang="en-US" altLang="zh-CN" sz="1400" dirty="0" smtClean="0">
                <a:solidFill>
                  <a:schemeClr val="bg1"/>
                </a:solidFill>
                <a:ea typeface="宋体" panose="02010600030101010101" pitchFamily="2" charset="-122"/>
              </a:rPr>
              <a:t>Wide Groove</a:t>
            </a:r>
            <a:endParaRPr lang="zh-CN" altLang="en-GB" sz="1400" dirty="0" smtClean="0">
              <a:solidFill>
                <a:schemeClr val="bg1"/>
              </a:solidFill>
              <a:ea typeface="宋体" panose="02010600030101010101" pitchFamily="2" charset="-122"/>
            </a:endParaRPr>
          </a:p>
        </p:txBody>
      </p:sp>
      <p:sp>
        <p:nvSpPr>
          <p:cNvPr id="116740" name="Freeform 4"/>
          <p:cNvSpPr/>
          <p:nvPr/>
        </p:nvSpPr>
        <p:spPr bwMode="auto">
          <a:xfrm>
            <a:off x="1681163" y="4476750"/>
            <a:ext cx="1143000" cy="914400"/>
          </a:xfrm>
          <a:custGeom>
            <a:avLst/>
            <a:gdLst/>
            <a:ahLst/>
            <a:cxnLst>
              <a:cxn ang="0">
                <a:pos x="0" y="576"/>
              </a:cxn>
              <a:cxn ang="0">
                <a:pos x="192" y="432"/>
              </a:cxn>
              <a:cxn ang="0">
                <a:pos x="240" y="480"/>
              </a:cxn>
              <a:cxn ang="0">
                <a:pos x="720" y="0"/>
              </a:cxn>
            </a:cxnLst>
            <a:rect l="0" t="0" r="r" b="b"/>
            <a:pathLst>
              <a:path w="720" h="576">
                <a:moveTo>
                  <a:pt x="0" y="576"/>
                </a:moveTo>
                <a:cubicBezTo>
                  <a:pt x="76" y="512"/>
                  <a:pt x="152" y="448"/>
                  <a:pt x="192" y="432"/>
                </a:cubicBezTo>
                <a:cubicBezTo>
                  <a:pt x="232" y="416"/>
                  <a:pt x="152" y="552"/>
                  <a:pt x="240" y="480"/>
                </a:cubicBezTo>
                <a:cubicBezTo>
                  <a:pt x="328" y="408"/>
                  <a:pt x="640" y="80"/>
                  <a:pt x="720" y="0"/>
                </a:cubicBezTo>
              </a:path>
            </a:pathLst>
          </a:custGeom>
          <a:noFill/>
          <a:ln w="19050" cap="flat" cmpd="sng">
            <a:solidFill>
              <a:srgbClr val="FF0000"/>
            </a:solidFill>
            <a:prstDash val="solid"/>
            <a:round/>
            <a:headEnd type="none" w="med" len="med"/>
            <a:tailEnd type="triangle" w="sm" len="lg"/>
          </a:ln>
          <a:effectLst/>
        </p:spPr>
        <p:txBody>
          <a:bodyPr wrap="none" anchor="ctr">
            <a:spAutoFit/>
          </a:bodyPr>
          <a:lstStyle/>
          <a:p>
            <a:endParaRPr lang="zh-CN" altLang="en-US"/>
          </a:p>
        </p:txBody>
      </p:sp>
      <p:sp>
        <p:nvSpPr>
          <p:cNvPr id="116741" name="Text Box 5"/>
          <p:cNvSpPr txBox="1">
            <a:spLocks noChangeArrowheads="1"/>
          </p:cNvSpPr>
          <p:nvPr/>
        </p:nvSpPr>
        <p:spPr bwMode="auto">
          <a:xfrm>
            <a:off x="1376689" y="3644159"/>
            <a:ext cx="1446550" cy="307777"/>
          </a:xfrm>
          <a:prstGeom prst="rect">
            <a:avLst/>
          </a:prstGeom>
          <a:noFill/>
          <a:ln w="9525">
            <a:noFill/>
            <a:miter lim="800000"/>
          </a:ln>
          <a:effectLst/>
        </p:spPr>
        <p:txBody>
          <a:bodyPr wrap="none" anchor="ctr">
            <a:spAutoFit/>
          </a:bodyPr>
          <a:lstStyle/>
          <a:p>
            <a:pPr algn="ctr" eaLnBrk="0" hangingPunct="0">
              <a:spcBef>
                <a:spcPct val="50000"/>
              </a:spcBef>
            </a:pPr>
            <a:r>
              <a:rPr lang="en-US" altLang="zh-CN" sz="1400" dirty="0" smtClean="0">
                <a:solidFill>
                  <a:schemeClr val="bg1"/>
                </a:solidFill>
              </a:rPr>
              <a:t>Cross section</a:t>
            </a:r>
            <a:r>
              <a:rPr lang="en-GB" sz="1400" dirty="0" smtClean="0">
                <a:solidFill>
                  <a:schemeClr val="bg1"/>
                </a:solidFill>
              </a:rPr>
              <a:t> A-A</a:t>
            </a:r>
            <a:endParaRPr lang="en-GB" sz="1400" dirty="0" smtClean="0">
              <a:solidFill>
                <a:schemeClr val="bg1"/>
              </a:solidFill>
            </a:endParaRPr>
          </a:p>
        </p:txBody>
      </p:sp>
      <p:pic>
        <p:nvPicPr>
          <p:cNvPr id="116742" name="Picture 6"/>
          <p:cNvPicPr>
            <a:picLocks noChangeAspect="1" noChangeArrowheads="1"/>
          </p:cNvPicPr>
          <p:nvPr/>
        </p:nvPicPr>
        <p:blipFill>
          <a:blip r:embed="rId3" cstate="print"/>
          <a:srcRect l="18182" r="18182" b="25357"/>
          <a:stretch>
            <a:fillRect/>
          </a:stretch>
        </p:blipFill>
        <p:spPr bwMode="auto">
          <a:xfrm>
            <a:off x="5797550" y="4143375"/>
            <a:ext cx="2424113" cy="866775"/>
          </a:xfrm>
          <a:prstGeom prst="rect">
            <a:avLst/>
          </a:prstGeom>
          <a:noFill/>
          <a:ln w="9525">
            <a:solidFill>
              <a:schemeClr val="tx1"/>
            </a:solidFill>
            <a:miter lim="800000"/>
            <a:headEnd/>
            <a:tailEnd/>
          </a:ln>
        </p:spPr>
      </p:pic>
      <p:sp>
        <p:nvSpPr>
          <p:cNvPr id="116743" name="Text Box 7"/>
          <p:cNvSpPr txBox="1">
            <a:spLocks noChangeArrowheads="1"/>
          </p:cNvSpPr>
          <p:nvPr/>
        </p:nvSpPr>
        <p:spPr bwMode="auto">
          <a:xfrm>
            <a:off x="6011863" y="5432425"/>
            <a:ext cx="1302601" cy="307777"/>
          </a:xfrm>
          <a:prstGeom prst="rect">
            <a:avLst/>
          </a:prstGeom>
          <a:noFill/>
          <a:ln w="19050">
            <a:solidFill>
              <a:srgbClr val="FF0000"/>
            </a:solidFill>
            <a:miter lim="800000"/>
          </a:ln>
          <a:effectLst/>
        </p:spPr>
        <p:txBody>
          <a:bodyPr wrap="none" anchor="ctr">
            <a:spAutoFit/>
          </a:bodyPr>
          <a:lstStyle/>
          <a:p>
            <a:pPr algn="ctr" eaLnBrk="0" hangingPunct="0">
              <a:spcBef>
                <a:spcPct val="50000"/>
              </a:spcBef>
            </a:pPr>
            <a:r>
              <a:rPr lang="en-US" altLang="zh-CN" sz="1400" dirty="0" smtClean="0">
                <a:solidFill>
                  <a:schemeClr val="bg1"/>
                </a:solidFill>
                <a:effectLst/>
                <a:ea typeface="宋体" panose="02010600030101010101" pitchFamily="2" charset="-122"/>
              </a:rPr>
              <a:t>Narrow Groove</a:t>
            </a:r>
            <a:endParaRPr lang="zh-CN" altLang="en-GB" sz="1400" dirty="0">
              <a:solidFill>
                <a:schemeClr val="bg1"/>
              </a:solidFill>
              <a:effectLst/>
              <a:ea typeface="宋体" panose="02010600030101010101" pitchFamily="2" charset="-122"/>
            </a:endParaRPr>
          </a:p>
        </p:txBody>
      </p:sp>
      <p:sp>
        <p:nvSpPr>
          <p:cNvPr id="116744" name="Freeform 8"/>
          <p:cNvSpPr/>
          <p:nvPr/>
        </p:nvSpPr>
        <p:spPr bwMode="auto">
          <a:xfrm>
            <a:off x="6481763" y="4476750"/>
            <a:ext cx="1143000" cy="914400"/>
          </a:xfrm>
          <a:custGeom>
            <a:avLst/>
            <a:gdLst/>
            <a:ahLst/>
            <a:cxnLst>
              <a:cxn ang="0">
                <a:pos x="0" y="576"/>
              </a:cxn>
              <a:cxn ang="0">
                <a:pos x="192" y="432"/>
              </a:cxn>
              <a:cxn ang="0">
                <a:pos x="240" y="480"/>
              </a:cxn>
              <a:cxn ang="0">
                <a:pos x="720" y="0"/>
              </a:cxn>
            </a:cxnLst>
            <a:rect l="0" t="0" r="r" b="b"/>
            <a:pathLst>
              <a:path w="720" h="576">
                <a:moveTo>
                  <a:pt x="0" y="576"/>
                </a:moveTo>
                <a:cubicBezTo>
                  <a:pt x="76" y="512"/>
                  <a:pt x="152" y="448"/>
                  <a:pt x="192" y="432"/>
                </a:cubicBezTo>
                <a:cubicBezTo>
                  <a:pt x="232" y="416"/>
                  <a:pt x="152" y="552"/>
                  <a:pt x="240" y="480"/>
                </a:cubicBezTo>
                <a:cubicBezTo>
                  <a:pt x="328" y="408"/>
                  <a:pt x="640" y="80"/>
                  <a:pt x="720" y="0"/>
                </a:cubicBezTo>
              </a:path>
            </a:pathLst>
          </a:custGeom>
          <a:noFill/>
          <a:ln w="19050" cap="flat" cmpd="sng">
            <a:solidFill>
              <a:srgbClr val="FF0000"/>
            </a:solidFill>
            <a:prstDash val="solid"/>
            <a:round/>
            <a:headEnd type="none" w="med" len="med"/>
            <a:tailEnd type="triangle" w="sm" len="lg"/>
          </a:ln>
          <a:effectLst/>
        </p:spPr>
        <p:txBody>
          <a:bodyPr wrap="none" anchor="ctr">
            <a:spAutoFit/>
          </a:bodyPr>
          <a:lstStyle/>
          <a:p>
            <a:endParaRPr lang="zh-CN" altLang="en-US"/>
          </a:p>
        </p:txBody>
      </p:sp>
      <p:sp>
        <p:nvSpPr>
          <p:cNvPr id="116745" name="Text Box 9"/>
          <p:cNvSpPr txBox="1">
            <a:spLocks noChangeArrowheads="1"/>
          </p:cNvSpPr>
          <p:nvPr/>
        </p:nvSpPr>
        <p:spPr bwMode="auto">
          <a:xfrm>
            <a:off x="6202363" y="3752850"/>
            <a:ext cx="1433726" cy="307777"/>
          </a:xfrm>
          <a:prstGeom prst="rect">
            <a:avLst/>
          </a:prstGeom>
          <a:noFill/>
          <a:ln w="9525">
            <a:noFill/>
            <a:miter lim="800000"/>
          </a:ln>
          <a:effectLst/>
        </p:spPr>
        <p:txBody>
          <a:bodyPr wrap="none" anchor="ctr">
            <a:spAutoFit/>
          </a:bodyPr>
          <a:lstStyle/>
          <a:p>
            <a:pPr algn="ctr" eaLnBrk="0" hangingPunct="0">
              <a:spcBef>
                <a:spcPct val="50000"/>
              </a:spcBef>
            </a:pPr>
            <a:r>
              <a:rPr lang="en-US" altLang="zh-CN" sz="1400" dirty="0" smtClean="0">
                <a:solidFill>
                  <a:schemeClr val="bg1"/>
                </a:solidFill>
              </a:rPr>
              <a:t>Cross section</a:t>
            </a:r>
            <a:r>
              <a:rPr lang="zh-CN" altLang="en-GB" sz="1400" dirty="0" smtClean="0">
                <a:solidFill>
                  <a:schemeClr val="bg1"/>
                </a:solidFill>
                <a:effectLst/>
                <a:ea typeface="宋体" panose="02010600030101010101" pitchFamily="2" charset="-122"/>
              </a:rPr>
              <a:t> </a:t>
            </a:r>
            <a:r>
              <a:rPr lang="en-GB" sz="1400" dirty="0">
                <a:solidFill>
                  <a:schemeClr val="bg1"/>
                </a:solidFill>
                <a:effectLst/>
              </a:rPr>
              <a:t>B-B</a:t>
            </a:r>
            <a:endParaRPr lang="en-GB" sz="1400" dirty="0">
              <a:solidFill>
                <a:schemeClr val="bg1"/>
              </a:solidFill>
              <a:effectLst/>
            </a:endParaRPr>
          </a:p>
        </p:txBody>
      </p:sp>
      <p:grpSp>
        <p:nvGrpSpPr>
          <p:cNvPr id="2" name="Group 10"/>
          <p:cNvGrpSpPr>
            <a:grpSpLocks noChangeAspect="1"/>
          </p:cNvGrpSpPr>
          <p:nvPr/>
        </p:nvGrpSpPr>
        <p:grpSpPr bwMode="auto">
          <a:xfrm>
            <a:off x="3779912" y="2564904"/>
            <a:ext cx="1666875" cy="3605213"/>
            <a:chOff x="297" y="755"/>
            <a:chExt cx="159" cy="344"/>
          </a:xfrm>
        </p:grpSpPr>
        <p:grpSp>
          <p:nvGrpSpPr>
            <p:cNvPr id="3" name="Group 11"/>
            <p:cNvGrpSpPr>
              <a:grpSpLocks noChangeAspect="1"/>
            </p:cNvGrpSpPr>
            <p:nvPr/>
          </p:nvGrpSpPr>
          <p:grpSpPr bwMode="auto">
            <a:xfrm>
              <a:off x="297" y="755"/>
              <a:ext cx="159" cy="344"/>
              <a:chOff x="2378" y="1632"/>
              <a:chExt cx="954" cy="2064"/>
            </a:xfrm>
          </p:grpSpPr>
          <p:grpSp>
            <p:nvGrpSpPr>
              <p:cNvPr id="4" name="Group 12"/>
              <p:cNvGrpSpPr>
                <a:grpSpLocks noChangeAspect="1"/>
              </p:cNvGrpSpPr>
              <p:nvPr/>
            </p:nvGrpSpPr>
            <p:grpSpPr bwMode="auto">
              <a:xfrm>
                <a:off x="2378" y="1632"/>
                <a:ext cx="954" cy="2064"/>
                <a:chOff x="2378" y="1632"/>
                <a:chExt cx="954" cy="2064"/>
              </a:xfrm>
            </p:grpSpPr>
            <p:grpSp>
              <p:nvGrpSpPr>
                <p:cNvPr id="5" name="Group 13"/>
                <p:cNvGrpSpPr>
                  <a:grpSpLocks noChangeAspect="1"/>
                </p:cNvGrpSpPr>
                <p:nvPr/>
              </p:nvGrpSpPr>
              <p:grpSpPr bwMode="auto">
                <a:xfrm>
                  <a:off x="2378" y="1632"/>
                  <a:ext cx="954" cy="2064"/>
                  <a:chOff x="2378" y="1632"/>
                  <a:chExt cx="954" cy="2064"/>
                </a:xfrm>
              </p:grpSpPr>
              <p:grpSp>
                <p:nvGrpSpPr>
                  <p:cNvPr id="6" name="Group 14"/>
                  <p:cNvGrpSpPr>
                    <a:grpSpLocks noChangeAspect="1"/>
                  </p:cNvGrpSpPr>
                  <p:nvPr/>
                </p:nvGrpSpPr>
                <p:grpSpPr bwMode="auto">
                  <a:xfrm>
                    <a:off x="2378" y="1632"/>
                    <a:ext cx="954" cy="2064"/>
                    <a:chOff x="2378" y="1632"/>
                    <a:chExt cx="954" cy="2064"/>
                  </a:xfrm>
                </p:grpSpPr>
                <p:sp>
                  <p:nvSpPr>
                    <p:cNvPr id="116751" name="AutoShape 15"/>
                    <p:cNvSpPr>
                      <a:spLocks noChangeAspect="1" noChangeArrowheads="1"/>
                    </p:cNvSpPr>
                    <p:nvPr/>
                  </p:nvSpPr>
                  <p:spPr bwMode="auto">
                    <a:xfrm>
                      <a:off x="2378" y="1632"/>
                      <a:ext cx="954" cy="2064"/>
                    </a:xfrm>
                    <a:prstGeom prst="roundRect">
                      <a:avLst>
                        <a:gd name="adj" fmla="val 16667"/>
                      </a:avLst>
                    </a:prstGeom>
                    <a:solidFill>
                      <a:srgbClr val="FFFFFF"/>
                    </a:solidFill>
                    <a:ln w="12700">
                      <a:solidFill>
                        <a:srgbClr val="000000"/>
                      </a:solidFill>
                      <a:round/>
                    </a:ln>
                  </p:spPr>
                  <p:txBody>
                    <a:bodyPr/>
                    <a:lstStyle/>
                    <a:p>
                      <a:endParaRPr lang="zh-CN" altLang="en-US"/>
                    </a:p>
                  </p:txBody>
                </p:sp>
                <p:sp>
                  <p:nvSpPr>
                    <p:cNvPr id="116752" name="AutoShape 16"/>
                    <p:cNvSpPr>
                      <a:spLocks noChangeAspect="1" noChangeArrowheads="1"/>
                    </p:cNvSpPr>
                    <p:nvPr/>
                  </p:nvSpPr>
                  <p:spPr bwMode="auto">
                    <a:xfrm>
                      <a:off x="2408" y="1662"/>
                      <a:ext cx="894" cy="2004"/>
                    </a:xfrm>
                    <a:prstGeom prst="roundRect">
                      <a:avLst>
                        <a:gd name="adj" fmla="val 16667"/>
                      </a:avLst>
                    </a:prstGeom>
                    <a:noFill/>
                    <a:ln w="19050">
                      <a:solidFill>
                        <a:srgbClr val="000000"/>
                      </a:solidFill>
                      <a:round/>
                    </a:ln>
                  </p:spPr>
                  <p:txBody>
                    <a:bodyPr/>
                    <a:lstStyle/>
                    <a:p>
                      <a:endParaRPr lang="zh-CN" altLang="en-US"/>
                    </a:p>
                  </p:txBody>
                </p:sp>
                <p:sp>
                  <p:nvSpPr>
                    <p:cNvPr id="116753" name="Oval 17"/>
                    <p:cNvSpPr>
                      <a:spLocks noChangeAspect="1" noChangeArrowheads="1"/>
                    </p:cNvSpPr>
                    <p:nvPr/>
                  </p:nvSpPr>
                  <p:spPr bwMode="auto">
                    <a:xfrm>
                      <a:off x="2408" y="1668"/>
                      <a:ext cx="306" cy="306"/>
                    </a:xfrm>
                    <a:prstGeom prst="ellipse">
                      <a:avLst/>
                    </a:prstGeom>
                    <a:noFill/>
                    <a:ln w="19050">
                      <a:solidFill>
                        <a:srgbClr val="000000"/>
                      </a:solidFill>
                      <a:round/>
                    </a:ln>
                  </p:spPr>
                  <p:txBody>
                    <a:bodyPr/>
                    <a:lstStyle/>
                    <a:p>
                      <a:endParaRPr lang="zh-CN" altLang="en-US"/>
                    </a:p>
                  </p:txBody>
                </p:sp>
                <p:sp>
                  <p:nvSpPr>
                    <p:cNvPr id="116754" name="Oval 18"/>
                    <p:cNvSpPr>
                      <a:spLocks noChangeAspect="1" noChangeArrowheads="1"/>
                    </p:cNvSpPr>
                    <p:nvPr/>
                  </p:nvSpPr>
                  <p:spPr bwMode="auto">
                    <a:xfrm>
                      <a:off x="2408" y="3360"/>
                      <a:ext cx="306" cy="306"/>
                    </a:xfrm>
                    <a:prstGeom prst="ellipse">
                      <a:avLst/>
                    </a:prstGeom>
                    <a:noFill/>
                    <a:ln w="19050">
                      <a:solidFill>
                        <a:srgbClr val="000000"/>
                      </a:solidFill>
                      <a:round/>
                    </a:ln>
                  </p:spPr>
                  <p:txBody>
                    <a:bodyPr/>
                    <a:lstStyle/>
                    <a:p>
                      <a:endParaRPr lang="zh-CN" altLang="en-US"/>
                    </a:p>
                  </p:txBody>
                </p:sp>
              </p:grpSp>
              <p:grpSp>
                <p:nvGrpSpPr>
                  <p:cNvPr id="7" name="Group 19"/>
                  <p:cNvGrpSpPr>
                    <a:grpSpLocks noChangeAspect="1"/>
                  </p:cNvGrpSpPr>
                  <p:nvPr/>
                </p:nvGrpSpPr>
                <p:grpSpPr bwMode="auto">
                  <a:xfrm>
                    <a:off x="2402" y="1656"/>
                    <a:ext cx="894" cy="2010"/>
                    <a:chOff x="2402" y="1656"/>
                    <a:chExt cx="894" cy="2010"/>
                  </a:xfrm>
                </p:grpSpPr>
                <p:grpSp>
                  <p:nvGrpSpPr>
                    <p:cNvPr id="8" name="Group 20"/>
                    <p:cNvGrpSpPr>
                      <a:grpSpLocks noChangeAspect="1"/>
                    </p:cNvGrpSpPr>
                    <p:nvPr/>
                  </p:nvGrpSpPr>
                  <p:grpSpPr bwMode="auto">
                    <a:xfrm>
                      <a:off x="2402" y="1656"/>
                      <a:ext cx="708" cy="2010"/>
                      <a:chOff x="629" y="329"/>
                      <a:chExt cx="118" cy="335"/>
                    </a:xfrm>
                  </p:grpSpPr>
                  <p:grpSp>
                    <p:nvGrpSpPr>
                      <p:cNvPr id="9" name="Group 21"/>
                      <p:cNvGrpSpPr>
                        <a:grpSpLocks noChangeAspect="1"/>
                      </p:cNvGrpSpPr>
                      <p:nvPr/>
                    </p:nvGrpSpPr>
                    <p:grpSpPr bwMode="auto">
                      <a:xfrm>
                        <a:off x="630" y="581"/>
                        <a:ext cx="117" cy="83"/>
                        <a:chOff x="630" y="581"/>
                        <a:chExt cx="117" cy="83"/>
                      </a:xfrm>
                    </p:grpSpPr>
                    <p:sp>
                      <p:nvSpPr>
                        <p:cNvPr id="116758" name="Line 22"/>
                        <p:cNvSpPr>
                          <a:spLocks noChangeAspect="1" noChangeShapeType="1"/>
                        </p:cNvSpPr>
                        <p:nvPr/>
                      </p:nvSpPr>
                      <p:spPr bwMode="auto">
                        <a:xfrm>
                          <a:off x="630" y="581"/>
                          <a:ext cx="117" cy="83"/>
                        </a:xfrm>
                        <a:prstGeom prst="line">
                          <a:avLst/>
                        </a:prstGeom>
                        <a:noFill/>
                        <a:ln w="19050">
                          <a:solidFill>
                            <a:srgbClr val="000000"/>
                          </a:solidFill>
                          <a:round/>
                        </a:ln>
                      </p:spPr>
                      <p:txBody>
                        <a:bodyPr/>
                        <a:lstStyle/>
                        <a:p>
                          <a:endParaRPr lang="zh-CN" altLang="en-US"/>
                        </a:p>
                      </p:txBody>
                    </p:sp>
                    <p:sp>
                      <p:nvSpPr>
                        <p:cNvPr id="116759" name="Line 23"/>
                        <p:cNvSpPr>
                          <a:spLocks noChangeAspect="1" noChangeShapeType="1"/>
                        </p:cNvSpPr>
                        <p:nvPr/>
                      </p:nvSpPr>
                      <p:spPr bwMode="auto">
                        <a:xfrm flipH="1">
                          <a:off x="675" y="634"/>
                          <a:ext cx="30" cy="22"/>
                        </a:xfrm>
                        <a:prstGeom prst="line">
                          <a:avLst/>
                        </a:prstGeom>
                        <a:noFill/>
                        <a:ln w="19050">
                          <a:solidFill>
                            <a:srgbClr val="000000"/>
                          </a:solidFill>
                          <a:round/>
                        </a:ln>
                      </p:spPr>
                      <p:txBody>
                        <a:bodyPr/>
                        <a:lstStyle/>
                        <a:p>
                          <a:endParaRPr lang="zh-CN" altLang="en-US"/>
                        </a:p>
                      </p:txBody>
                    </p:sp>
                  </p:grpSp>
                  <p:grpSp>
                    <p:nvGrpSpPr>
                      <p:cNvPr id="10" name="Group 24"/>
                      <p:cNvGrpSpPr>
                        <a:grpSpLocks noChangeAspect="1"/>
                      </p:cNvGrpSpPr>
                      <p:nvPr/>
                    </p:nvGrpSpPr>
                    <p:grpSpPr bwMode="auto">
                      <a:xfrm>
                        <a:off x="629" y="330"/>
                        <a:ext cx="117" cy="83"/>
                        <a:chOff x="629" y="330"/>
                        <a:chExt cx="117" cy="83"/>
                      </a:xfrm>
                    </p:grpSpPr>
                    <p:sp>
                      <p:nvSpPr>
                        <p:cNvPr id="116761" name="Line 25"/>
                        <p:cNvSpPr>
                          <a:spLocks noChangeAspect="1" noChangeShapeType="1"/>
                        </p:cNvSpPr>
                        <p:nvPr/>
                      </p:nvSpPr>
                      <p:spPr bwMode="auto">
                        <a:xfrm flipV="1">
                          <a:off x="629" y="330"/>
                          <a:ext cx="117" cy="83"/>
                        </a:xfrm>
                        <a:prstGeom prst="line">
                          <a:avLst/>
                        </a:prstGeom>
                        <a:noFill/>
                        <a:ln w="19050">
                          <a:solidFill>
                            <a:srgbClr val="000000"/>
                          </a:solidFill>
                          <a:round/>
                        </a:ln>
                      </p:spPr>
                      <p:txBody>
                        <a:bodyPr/>
                        <a:lstStyle/>
                        <a:p>
                          <a:endParaRPr lang="zh-CN" altLang="en-US"/>
                        </a:p>
                      </p:txBody>
                    </p:sp>
                    <p:sp>
                      <p:nvSpPr>
                        <p:cNvPr id="116762" name="Line 26"/>
                        <p:cNvSpPr>
                          <a:spLocks noChangeAspect="1" noChangeShapeType="1"/>
                        </p:cNvSpPr>
                        <p:nvPr/>
                      </p:nvSpPr>
                      <p:spPr bwMode="auto">
                        <a:xfrm flipH="1" flipV="1">
                          <a:off x="674" y="338"/>
                          <a:ext cx="30" cy="22"/>
                        </a:xfrm>
                        <a:prstGeom prst="line">
                          <a:avLst/>
                        </a:prstGeom>
                        <a:noFill/>
                        <a:ln w="19050">
                          <a:solidFill>
                            <a:srgbClr val="000000"/>
                          </a:solidFill>
                          <a:round/>
                        </a:ln>
                      </p:spPr>
                      <p:txBody>
                        <a:bodyPr/>
                        <a:lstStyle/>
                        <a:p>
                          <a:endParaRPr lang="zh-CN" altLang="en-US"/>
                        </a:p>
                      </p:txBody>
                    </p:sp>
                  </p:grpSp>
                  <p:sp>
                    <p:nvSpPr>
                      <p:cNvPr id="116763" name="Line 27"/>
                      <p:cNvSpPr>
                        <a:spLocks noChangeAspect="1" noChangeShapeType="1"/>
                      </p:cNvSpPr>
                      <p:nvPr/>
                    </p:nvSpPr>
                    <p:spPr bwMode="auto">
                      <a:xfrm>
                        <a:off x="663" y="329"/>
                        <a:ext cx="82" cy="0"/>
                      </a:xfrm>
                      <a:prstGeom prst="line">
                        <a:avLst/>
                      </a:prstGeom>
                      <a:noFill/>
                      <a:ln w="38100">
                        <a:solidFill>
                          <a:srgbClr val="FFFFFF"/>
                        </a:solidFill>
                        <a:round/>
                      </a:ln>
                    </p:spPr>
                    <p:txBody>
                      <a:bodyPr/>
                      <a:lstStyle/>
                      <a:p>
                        <a:endParaRPr lang="zh-CN" altLang="en-US"/>
                      </a:p>
                    </p:txBody>
                  </p:sp>
                </p:grpSp>
                <p:grpSp>
                  <p:nvGrpSpPr>
                    <p:cNvPr id="11" name="Group 28"/>
                    <p:cNvGrpSpPr>
                      <a:grpSpLocks noChangeAspect="1"/>
                    </p:cNvGrpSpPr>
                    <p:nvPr/>
                  </p:nvGrpSpPr>
                  <p:grpSpPr bwMode="auto">
                    <a:xfrm>
                      <a:off x="2414" y="1662"/>
                      <a:ext cx="882" cy="1998"/>
                      <a:chOff x="2414" y="1662"/>
                      <a:chExt cx="882" cy="1998"/>
                    </a:xfrm>
                  </p:grpSpPr>
                  <p:sp>
                    <p:nvSpPr>
                      <p:cNvPr id="116765" name="Freeform 29"/>
                      <p:cNvSpPr>
                        <a:spLocks noChangeAspect="1"/>
                      </p:cNvSpPr>
                      <p:nvPr/>
                    </p:nvSpPr>
                    <p:spPr bwMode="auto">
                      <a:xfrm>
                        <a:off x="2414" y="1662"/>
                        <a:ext cx="882" cy="1998"/>
                      </a:xfrm>
                      <a:custGeom>
                        <a:avLst/>
                        <a:gdLst/>
                        <a:ahLst/>
                        <a:cxnLst>
                          <a:cxn ang="0">
                            <a:pos x="0" y="82"/>
                          </a:cxn>
                          <a:cxn ang="0">
                            <a:pos x="0" y="250"/>
                          </a:cxn>
                          <a:cxn ang="0">
                            <a:pos x="116" y="333"/>
                          </a:cxn>
                          <a:cxn ang="0">
                            <a:pos x="126" y="333"/>
                          </a:cxn>
                          <a:cxn ang="0">
                            <a:pos x="132" y="332"/>
                          </a:cxn>
                          <a:cxn ang="0">
                            <a:pos x="137" y="329"/>
                          </a:cxn>
                          <a:cxn ang="0">
                            <a:pos x="142" y="324"/>
                          </a:cxn>
                          <a:cxn ang="0">
                            <a:pos x="145" y="319"/>
                          </a:cxn>
                          <a:cxn ang="0">
                            <a:pos x="147" y="313"/>
                          </a:cxn>
                          <a:cxn ang="0">
                            <a:pos x="147" y="308"/>
                          </a:cxn>
                          <a:cxn ang="0">
                            <a:pos x="147" y="124"/>
                          </a:cxn>
                          <a:cxn ang="0">
                            <a:pos x="147" y="22"/>
                          </a:cxn>
                          <a:cxn ang="0">
                            <a:pos x="146" y="16"/>
                          </a:cxn>
                          <a:cxn ang="0">
                            <a:pos x="142" y="10"/>
                          </a:cxn>
                          <a:cxn ang="0">
                            <a:pos x="139" y="6"/>
                          </a:cxn>
                          <a:cxn ang="0">
                            <a:pos x="134" y="3"/>
                          </a:cxn>
                          <a:cxn ang="0">
                            <a:pos x="128" y="1"/>
                          </a:cxn>
                          <a:cxn ang="0">
                            <a:pos x="122" y="0"/>
                          </a:cxn>
                          <a:cxn ang="0">
                            <a:pos x="115" y="1"/>
                          </a:cxn>
                          <a:cxn ang="0">
                            <a:pos x="0" y="82"/>
                          </a:cxn>
                        </a:cxnLst>
                        <a:rect l="0" t="0" r="r" b="b"/>
                        <a:pathLst>
                          <a:path w="147" h="333">
                            <a:moveTo>
                              <a:pt x="0" y="82"/>
                            </a:moveTo>
                            <a:lnTo>
                              <a:pt x="0" y="250"/>
                            </a:lnTo>
                            <a:lnTo>
                              <a:pt x="116" y="333"/>
                            </a:lnTo>
                            <a:lnTo>
                              <a:pt x="126" y="333"/>
                            </a:lnTo>
                            <a:lnTo>
                              <a:pt x="132" y="332"/>
                            </a:lnTo>
                            <a:lnTo>
                              <a:pt x="137" y="329"/>
                            </a:lnTo>
                            <a:lnTo>
                              <a:pt x="142" y="324"/>
                            </a:lnTo>
                            <a:lnTo>
                              <a:pt x="145" y="319"/>
                            </a:lnTo>
                            <a:lnTo>
                              <a:pt x="147" y="313"/>
                            </a:lnTo>
                            <a:lnTo>
                              <a:pt x="147" y="308"/>
                            </a:lnTo>
                            <a:lnTo>
                              <a:pt x="147" y="124"/>
                            </a:lnTo>
                            <a:lnTo>
                              <a:pt x="147" y="22"/>
                            </a:lnTo>
                            <a:lnTo>
                              <a:pt x="146" y="16"/>
                            </a:lnTo>
                            <a:lnTo>
                              <a:pt x="142" y="10"/>
                            </a:lnTo>
                            <a:lnTo>
                              <a:pt x="139" y="6"/>
                            </a:lnTo>
                            <a:lnTo>
                              <a:pt x="134" y="3"/>
                            </a:lnTo>
                            <a:lnTo>
                              <a:pt x="128" y="1"/>
                            </a:lnTo>
                            <a:lnTo>
                              <a:pt x="122" y="0"/>
                            </a:lnTo>
                            <a:lnTo>
                              <a:pt x="115" y="1"/>
                            </a:lnTo>
                            <a:lnTo>
                              <a:pt x="0" y="82"/>
                            </a:lnTo>
                            <a:close/>
                          </a:path>
                        </a:pathLst>
                      </a:custGeom>
                      <a:solidFill>
                        <a:srgbClr val="3366FF"/>
                      </a:solidFill>
                      <a:ln w="9525" cap="flat" cmpd="sng">
                        <a:noFill/>
                        <a:prstDash val="solid"/>
                        <a:round/>
                      </a:ln>
                    </p:spPr>
                    <p:txBody>
                      <a:bodyPr/>
                      <a:lstStyle/>
                      <a:p>
                        <a:endParaRPr lang="zh-CN" altLang="en-US"/>
                      </a:p>
                    </p:txBody>
                  </p:sp>
                  <p:grpSp>
                    <p:nvGrpSpPr>
                      <p:cNvPr id="12" name="Group 30"/>
                      <p:cNvGrpSpPr>
                        <a:grpSpLocks noChangeAspect="1"/>
                      </p:cNvGrpSpPr>
                      <p:nvPr/>
                    </p:nvGrpSpPr>
                    <p:grpSpPr bwMode="auto">
                      <a:xfrm>
                        <a:off x="2432" y="1692"/>
                        <a:ext cx="846" cy="1944"/>
                        <a:chOff x="2432" y="1692"/>
                        <a:chExt cx="846" cy="1944"/>
                      </a:xfrm>
                    </p:grpSpPr>
                    <p:grpSp>
                      <p:nvGrpSpPr>
                        <p:cNvPr id="13" name="Group 31"/>
                        <p:cNvGrpSpPr>
                          <a:grpSpLocks noChangeAspect="1"/>
                        </p:cNvGrpSpPr>
                        <p:nvPr/>
                      </p:nvGrpSpPr>
                      <p:grpSpPr bwMode="auto">
                        <a:xfrm>
                          <a:off x="3026" y="1692"/>
                          <a:ext cx="252" cy="1944"/>
                          <a:chOff x="3026" y="1692"/>
                          <a:chExt cx="252" cy="1944"/>
                        </a:xfrm>
                      </p:grpSpPr>
                      <p:sp>
                        <p:nvSpPr>
                          <p:cNvPr id="116768" name="Oval 32"/>
                          <p:cNvSpPr>
                            <a:spLocks noChangeAspect="1" noChangeArrowheads="1"/>
                          </p:cNvSpPr>
                          <p:nvPr/>
                        </p:nvSpPr>
                        <p:spPr bwMode="auto">
                          <a:xfrm>
                            <a:off x="3026" y="1692"/>
                            <a:ext cx="252" cy="252"/>
                          </a:xfrm>
                          <a:prstGeom prst="ellipse">
                            <a:avLst/>
                          </a:prstGeom>
                          <a:solidFill>
                            <a:srgbClr val="3366FF"/>
                          </a:solidFill>
                          <a:ln w="12700">
                            <a:solidFill>
                              <a:srgbClr val="000000"/>
                            </a:solidFill>
                            <a:round/>
                          </a:ln>
                        </p:spPr>
                        <p:txBody>
                          <a:bodyPr/>
                          <a:lstStyle/>
                          <a:p>
                            <a:endParaRPr lang="zh-CN" altLang="en-US"/>
                          </a:p>
                        </p:txBody>
                      </p:sp>
                      <p:sp>
                        <p:nvSpPr>
                          <p:cNvPr id="116769" name="Oval 33"/>
                          <p:cNvSpPr>
                            <a:spLocks noChangeAspect="1" noChangeArrowheads="1"/>
                          </p:cNvSpPr>
                          <p:nvPr/>
                        </p:nvSpPr>
                        <p:spPr bwMode="auto">
                          <a:xfrm>
                            <a:off x="3026" y="3384"/>
                            <a:ext cx="252" cy="252"/>
                          </a:xfrm>
                          <a:prstGeom prst="ellipse">
                            <a:avLst/>
                          </a:prstGeom>
                          <a:solidFill>
                            <a:srgbClr val="3366FF"/>
                          </a:solidFill>
                          <a:ln w="12700">
                            <a:solidFill>
                              <a:srgbClr val="000000"/>
                            </a:solidFill>
                            <a:round/>
                          </a:ln>
                        </p:spPr>
                        <p:txBody>
                          <a:bodyPr/>
                          <a:lstStyle/>
                          <a:p>
                            <a:endParaRPr lang="zh-CN" altLang="en-US"/>
                          </a:p>
                        </p:txBody>
                      </p:sp>
                    </p:grpSp>
                    <p:grpSp>
                      <p:nvGrpSpPr>
                        <p:cNvPr id="14" name="Group 34"/>
                        <p:cNvGrpSpPr>
                          <a:grpSpLocks noChangeAspect="1"/>
                        </p:cNvGrpSpPr>
                        <p:nvPr/>
                      </p:nvGrpSpPr>
                      <p:grpSpPr bwMode="auto">
                        <a:xfrm>
                          <a:off x="2432" y="1692"/>
                          <a:ext cx="252" cy="1944"/>
                          <a:chOff x="634" y="335"/>
                          <a:chExt cx="42" cy="324"/>
                        </a:xfrm>
                      </p:grpSpPr>
                      <p:sp>
                        <p:nvSpPr>
                          <p:cNvPr id="116771" name="Oval 35"/>
                          <p:cNvSpPr>
                            <a:spLocks noChangeAspect="1" noChangeArrowheads="1"/>
                          </p:cNvSpPr>
                          <p:nvPr/>
                        </p:nvSpPr>
                        <p:spPr bwMode="auto">
                          <a:xfrm>
                            <a:off x="634" y="335"/>
                            <a:ext cx="42" cy="42"/>
                          </a:xfrm>
                          <a:prstGeom prst="ellipse">
                            <a:avLst/>
                          </a:prstGeom>
                          <a:gradFill rotWithShape="0">
                            <a:gsLst>
                              <a:gs pos="0">
                                <a:srgbClr val="FF0000"/>
                              </a:gs>
                              <a:gs pos="100000">
                                <a:srgbClr val="FF6600"/>
                              </a:gs>
                            </a:gsLst>
                            <a:lin ang="5400000" scaled="1"/>
                          </a:gradFill>
                          <a:ln w="12700">
                            <a:solidFill>
                              <a:srgbClr val="000000"/>
                            </a:solidFill>
                            <a:round/>
                          </a:ln>
                        </p:spPr>
                        <p:txBody>
                          <a:bodyPr/>
                          <a:lstStyle/>
                          <a:p>
                            <a:endParaRPr lang="zh-CN" altLang="en-US"/>
                          </a:p>
                        </p:txBody>
                      </p:sp>
                      <p:sp>
                        <p:nvSpPr>
                          <p:cNvPr id="116772" name="Oval 36"/>
                          <p:cNvSpPr>
                            <a:spLocks noChangeAspect="1" noChangeArrowheads="1"/>
                          </p:cNvSpPr>
                          <p:nvPr/>
                        </p:nvSpPr>
                        <p:spPr bwMode="auto">
                          <a:xfrm>
                            <a:off x="634" y="617"/>
                            <a:ext cx="42" cy="42"/>
                          </a:xfrm>
                          <a:prstGeom prst="ellipse">
                            <a:avLst/>
                          </a:prstGeom>
                          <a:gradFill rotWithShape="0">
                            <a:gsLst>
                              <a:gs pos="0">
                                <a:srgbClr val="FF0000"/>
                              </a:gs>
                              <a:gs pos="100000">
                                <a:srgbClr val="FF6600"/>
                              </a:gs>
                            </a:gsLst>
                            <a:lin ang="5400000" scaled="1"/>
                          </a:gradFill>
                          <a:ln w="12700">
                            <a:solidFill>
                              <a:srgbClr val="000000"/>
                            </a:solidFill>
                            <a:round/>
                          </a:ln>
                          <a:effectLst/>
                        </p:spPr>
                        <p:txBody>
                          <a:bodyPr/>
                          <a:lstStyle/>
                          <a:p>
                            <a:endParaRPr lang="zh-CN" altLang="en-US"/>
                          </a:p>
                        </p:txBody>
                      </p:sp>
                    </p:grpSp>
                  </p:grpSp>
                </p:grpSp>
              </p:grpSp>
            </p:grpSp>
            <p:sp>
              <p:nvSpPr>
                <p:cNvPr id="116773" name="Oval 37"/>
                <p:cNvSpPr>
                  <a:spLocks noChangeAspect="1" noChangeArrowheads="1"/>
                </p:cNvSpPr>
                <p:nvPr/>
              </p:nvSpPr>
              <p:spPr bwMode="auto">
                <a:xfrm>
                  <a:off x="2588" y="1650"/>
                  <a:ext cx="36" cy="18"/>
                </a:xfrm>
                <a:prstGeom prst="ellipse">
                  <a:avLst/>
                </a:prstGeom>
                <a:solidFill>
                  <a:srgbClr val="FFFFFF"/>
                </a:solidFill>
                <a:ln w="9525">
                  <a:noFill/>
                  <a:round/>
                </a:ln>
              </p:spPr>
              <p:txBody>
                <a:bodyPr/>
                <a:lstStyle/>
                <a:p>
                  <a:endParaRPr lang="zh-CN" altLang="en-US"/>
                </a:p>
              </p:txBody>
            </p:sp>
          </p:grpSp>
          <p:sp>
            <p:nvSpPr>
              <p:cNvPr id="116774" name="Line 38"/>
              <p:cNvSpPr>
                <a:spLocks noChangeAspect="1" noChangeShapeType="1"/>
              </p:cNvSpPr>
              <p:nvPr/>
            </p:nvSpPr>
            <p:spPr bwMode="auto">
              <a:xfrm>
                <a:off x="2624" y="3666"/>
                <a:ext cx="468" cy="0"/>
              </a:xfrm>
              <a:prstGeom prst="line">
                <a:avLst/>
              </a:prstGeom>
              <a:noFill/>
              <a:ln w="19050">
                <a:solidFill>
                  <a:srgbClr val="FFFFFF"/>
                </a:solidFill>
                <a:round/>
              </a:ln>
            </p:spPr>
            <p:txBody>
              <a:bodyPr/>
              <a:lstStyle/>
              <a:p>
                <a:endParaRPr lang="zh-CN" altLang="en-US"/>
              </a:p>
            </p:txBody>
          </p:sp>
          <p:sp>
            <p:nvSpPr>
              <p:cNvPr id="116775" name="Oval 39"/>
              <p:cNvSpPr>
                <a:spLocks noChangeAspect="1" noChangeArrowheads="1"/>
              </p:cNvSpPr>
              <p:nvPr/>
            </p:nvSpPr>
            <p:spPr bwMode="auto">
              <a:xfrm>
                <a:off x="2606" y="3660"/>
                <a:ext cx="48" cy="18"/>
              </a:xfrm>
              <a:prstGeom prst="ellipse">
                <a:avLst/>
              </a:prstGeom>
              <a:solidFill>
                <a:srgbClr val="FFFFFF"/>
              </a:solidFill>
              <a:ln w="9525">
                <a:solidFill>
                  <a:srgbClr val="FFFFFF"/>
                </a:solidFill>
                <a:round/>
              </a:ln>
            </p:spPr>
            <p:txBody>
              <a:bodyPr/>
              <a:lstStyle/>
              <a:p>
                <a:endParaRPr lang="zh-CN" altLang="en-US"/>
              </a:p>
            </p:txBody>
          </p:sp>
          <p:sp>
            <p:nvSpPr>
              <p:cNvPr id="116776" name="Oval 40"/>
              <p:cNvSpPr>
                <a:spLocks noChangeAspect="1" noChangeArrowheads="1"/>
              </p:cNvSpPr>
              <p:nvPr/>
            </p:nvSpPr>
            <p:spPr bwMode="auto">
              <a:xfrm>
                <a:off x="3056" y="3660"/>
                <a:ext cx="48" cy="24"/>
              </a:xfrm>
              <a:prstGeom prst="ellipse">
                <a:avLst/>
              </a:prstGeom>
              <a:solidFill>
                <a:srgbClr val="FFFFFF"/>
              </a:solidFill>
              <a:ln w="9525">
                <a:solidFill>
                  <a:srgbClr val="FFFFFF"/>
                </a:solidFill>
                <a:round/>
              </a:ln>
            </p:spPr>
            <p:txBody>
              <a:bodyPr/>
              <a:lstStyle/>
              <a:p>
                <a:endParaRPr lang="zh-CN" altLang="en-US"/>
              </a:p>
            </p:txBody>
          </p:sp>
        </p:grpSp>
        <p:grpSp>
          <p:nvGrpSpPr>
            <p:cNvPr id="15" name="Group 41"/>
            <p:cNvGrpSpPr>
              <a:grpSpLocks noChangeAspect="1"/>
            </p:cNvGrpSpPr>
            <p:nvPr/>
          </p:nvGrpSpPr>
          <p:grpSpPr bwMode="auto">
            <a:xfrm>
              <a:off x="303" y="839"/>
              <a:ext cx="147" cy="185"/>
              <a:chOff x="303" y="839"/>
              <a:chExt cx="147" cy="185"/>
            </a:xfrm>
          </p:grpSpPr>
          <p:grpSp>
            <p:nvGrpSpPr>
              <p:cNvPr id="16" name="Group 42"/>
              <p:cNvGrpSpPr>
                <a:grpSpLocks noChangeAspect="1"/>
              </p:cNvGrpSpPr>
              <p:nvPr/>
            </p:nvGrpSpPr>
            <p:grpSpPr bwMode="auto">
              <a:xfrm>
                <a:off x="303" y="842"/>
                <a:ext cx="147" cy="168"/>
                <a:chOff x="303" y="842"/>
                <a:chExt cx="147" cy="168"/>
              </a:xfrm>
            </p:grpSpPr>
            <p:sp>
              <p:nvSpPr>
                <p:cNvPr id="116779" name="Rectangle 43" descr="Wide upward diagonal"/>
                <p:cNvSpPr>
                  <a:spLocks noChangeAspect="1" noChangeArrowheads="1"/>
                </p:cNvSpPr>
                <p:nvPr/>
              </p:nvSpPr>
              <p:spPr bwMode="auto">
                <a:xfrm>
                  <a:off x="306" y="842"/>
                  <a:ext cx="144" cy="28"/>
                </a:xfrm>
                <a:prstGeom prst="rect">
                  <a:avLst/>
                </a:prstGeom>
                <a:blipFill dpi="0" rotWithShape="0">
                  <a:blip r:embed="rId4" cstate="print"/>
                  <a:srcRect/>
                  <a:tile tx="0" ty="0" sx="100000" sy="100000" flip="none" algn="tl"/>
                </a:blipFill>
                <a:ln w="9525">
                  <a:noFill/>
                  <a:miter lim="800000"/>
                </a:ln>
              </p:spPr>
              <p:txBody>
                <a:bodyPr/>
                <a:lstStyle/>
                <a:p>
                  <a:endParaRPr lang="zh-CN" altLang="en-US"/>
                </a:p>
              </p:txBody>
            </p:sp>
            <p:sp>
              <p:nvSpPr>
                <p:cNvPr id="116780" name="Rectangle 44" descr="Wide downward diagonal"/>
                <p:cNvSpPr>
                  <a:spLocks noChangeAspect="1" noChangeArrowheads="1"/>
                </p:cNvSpPr>
                <p:nvPr/>
              </p:nvSpPr>
              <p:spPr bwMode="auto">
                <a:xfrm>
                  <a:off x="303" y="870"/>
                  <a:ext cx="144" cy="28"/>
                </a:xfrm>
                <a:prstGeom prst="rect">
                  <a:avLst/>
                </a:prstGeom>
                <a:pattFill prst="wdDnDiag">
                  <a:fgClr>
                    <a:srgbClr val="99CCFF"/>
                  </a:fgClr>
                  <a:bgClr>
                    <a:srgbClr val="3366FF"/>
                  </a:bgClr>
                </a:pattFill>
                <a:ln w="9525">
                  <a:noFill/>
                  <a:miter lim="800000"/>
                </a:ln>
              </p:spPr>
              <p:txBody>
                <a:bodyPr/>
                <a:lstStyle/>
                <a:p>
                  <a:endParaRPr lang="zh-CN" altLang="en-US"/>
                </a:p>
              </p:txBody>
            </p:sp>
            <p:sp>
              <p:nvSpPr>
                <p:cNvPr id="116781" name="Rectangle 45" descr="Wide upward diagonal"/>
                <p:cNvSpPr>
                  <a:spLocks noChangeAspect="1" noChangeArrowheads="1"/>
                </p:cNvSpPr>
                <p:nvPr/>
              </p:nvSpPr>
              <p:spPr bwMode="auto">
                <a:xfrm>
                  <a:off x="306" y="898"/>
                  <a:ext cx="144" cy="28"/>
                </a:xfrm>
                <a:prstGeom prst="rect">
                  <a:avLst/>
                </a:prstGeom>
                <a:blipFill dpi="0" rotWithShape="0">
                  <a:blip r:embed="rId4" cstate="print"/>
                  <a:srcRect/>
                  <a:tile tx="0" ty="0" sx="100000" sy="100000" flip="none" algn="tl"/>
                </a:blipFill>
                <a:ln w="9525">
                  <a:noFill/>
                  <a:miter lim="800000"/>
                </a:ln>
              </p:spPr>
              <p:txBody>
                <a:bodyPr/>
                <a:lstStyle/>
                <a:p>
                  <a:endParaRPr lang="zh-CN" altLang="en-US"/>
                </a:p>
              </p:txBody>
            </p:sp>
            <p:sp>
              <p:nvSpPr>
                <p:cNvPr id="116782" name="Rectangle 46" descr="Wide downward diagonal"/>
                <p:cNvSpPr>
                  <a:spLocks noChangeAspect="1" noChangeArrowheads="1"/>
                </p:cNvSpPr>
                <p:nvPr/>
              </p:nvSpPr>
              <p:spPr bwMode="auto">
                <a:xfrm>
                  <a:off x="303" y="926"/>
                  <a:ext cx="144" cy="28"/>
                </a:xfrm>
                <a:prstGeom prst="rect">
                  <a:avLst/>
                </a:prstGeom>
                <a:pattFill prst="wdDnDiag">
                  <a:fgClr>
                    <a:srgbClr val="99CCFF"/>
                  </a:fgClr>
                  <a:bgClr>
                    <a:srgbClr val="3366FF"/>
                  </a:bgClr>
                </a:pattFill>
                <a:ln w="9525">
                  <a:noFill/>
                  <a:miter lim="800000"/>
                </a:ln>
              </p:spPr>
              <p:txBody>
                <a:bodyPr/>
                <a:lstStyle/>
                <a:p>
                  <a:endParaRPr lang="zh-CN" altLang="en-US"/>
                </a:p>
              </p:txBody>
            </p:sp>
            <p:sp>
              <p:nvSpPr>
                <p:cNvPr id="116783" name="Rectangle 47" descr="Wide upward diagonal"/>
                <p:cNvSpPr>
                  <a:spLocks noChangeAspect="1" noChangeArrowheads="1"/>
                </p:cNvSpPr>
                <p:nvPr/>
              </p:nvSpPr>
              <p:spPr bwMode="auto">
                <a:xfrm>
                  <a:off x="306" y="954"/>
                  <a:ext cx="144" cy="28"/>
                </a:xfrm>
                <a:prstGeom prst="rect">
                  <a:avLst/>
                </a:prstGeom>
                <a:blipFill dpi="0" rotWithShape="0">
                  <a:blip r:embed="rId4" cstate="print"/>
                  <a:srcRect/>
                  <a:tile tx="0" ty="0" sx="100000" sy="100000" flip="none" algn="tl"/>
                </a:blipFill>
                <a:ln w="9525">
                  <a:noFill/>
                  <a:miter lim="800000"/>
                </a:ln>
              </p:spPr>
              <p:txBody>
                <a:bodyPr/>
                <a:lstStyle/>
                <a:p>
                  <a:endParaRPr lang="zh-CN" altLang="en-US"/>
                </a:p>
              </p:txBody>
            </p:sp>
            <p:sp>
              <p:nvSpPr>
                <p:cNvPr id="116784" name="Rectangle 48" descr="Wide downward diagonal"/>
                <p:cNvSpPr>
                  <a:spLocks noChangeAspect="1" noChangeArrowheads="1"/>
                </p:cNvSpPr>
                <p:nvPr/>
              </p:nvSpPr>
              <p:spPr bwMode="auto">
                <a:xfrm>
                  <a:off x="303" y="982"/>
                  <a:ext cx="144" cy="28"/>
                </a:xfrm>
                <a:prstGeom prst="rect">
                  <a:avLst/>
                </a:prstGeom>
                <a:pattFill prst="wdDnDiag">
                  <a:fgClr>
                    <a:srgbClr val="99CCFF"/>
                  </a:fgClr>
                  <a:bgClr>
                    <a:srgbClr val="3366FF"/>
                  </a:bgClr>
                </a:pattFill>
                <a:ln w="9525">
                  <a:noFill/>
                  <a:miter lim="800000"/>
                </a:ln>
              </p:spPr>
              <p:txBody>
                <a:bodyPr/>
                <a:lstStyle/>
                <a:p>
                  <a:endParaRPr lang="zh-CN" altLang="en-US"/>
                </a:p>
              </p:txBody>
            </p:sp>
          </p:grpSp>
          <p:sp>
            <p:nvSpPr>
              <p:cNvPr id="116785" name="Rectangle 49"/>
              <p:cNvSpPr>
                <a:spLocks noChangeAspect="1" noChangeArrowheads="1"/>
              </p:cNvSpPr>
              <p:nvPr/>
            </p:nvSpPr>
            <p:spPr bwMode="auto">
              <a:xfrm>
                <a:off x="303" y="844"/>
                <a:ext cx="3" cy="166"/>
              </a:xfrm>
              <a:prstGeom prst="rect">
                <a:avLst/>
              </a:prstGeom>
              <a:solidFill>
                <a:srgbClr val="3366FF"/>
              </a:solidFill>
              <a:ln w="9525">
                <a:noFill/>
                <a:miter lim="800000"/>
              </a:ln>
            </p:spPr>
            <p:txBody>
              <a:bodyPr/>
              <a:lstStyle/>
              <a:p>
                <a:endParaRPr lang="zh-CN" altLang="en-US"/>
              </a:p>
            </p:txBody>
          </p:sp>
          <p:sp>
            <p:nvSpPr>
              <p:cNvPr id="116786" name="Rectangle 50"/>
              <p:cNvSpPr>
                <a:spLocks noChangeAspect="1" noChangeArrowheads="1"/>
              </p:cNvSpPr>
              <p:nvPr/>
            </p:nvSpPr>
            <p:spPr bwMode="auto">
              <a:xfrm>
                <a:off x="447" y="839"/>
                <a:ext cx="3" cy="185"/>
              </a:xfrm>
              <a:prstGeom prst="rect">
                <a:avLst/>
              </a:prstGeom>
              <a:solidFill>
                <a:srgbClr val="3366FF"/>
              </a:solidFill>
              <a:ln w="9525">
                <a:noFill/>
                <a:miter lim="800000"/>
              </a:ln>
            </p:spPr>
            <p:txBody>
              <a:bodyPr/>
              <a:lstStyle/>
              <a:p>
                <a:endParaRPr lang="zh-CN" altLang="en-US"/>
              </a:p>
            </p:txBody>
          </p:sp>
        </p:grpSp>
      </p:grpSp>
      <p:grpSp>
        <p:nvGrpSpPr>
          <p:cNvPr id="17" name="Group 51"/>
          <p:cNvGrpSpPr/>
          <p:nvPr/>
        </p:nvGrpSpPr>
        <p:grpSpPr bwMode="auto">
          <a:xfrm>
            <a:off x="3687763" y="3544888"/>
            <a:ext cx="1779587" cy="531812"/>
            <a:chOff x="2271" y="2377"/>
            <a:chExt cx="1124" cy="335"/>
          </a:xfrm>
        </p:grpSpPr>
        <p:grpSp>
          <p:nvGrpSpPr>
            <p:cNvPr id="18" name="Group 52"/>
            <p:cNvGrpSpPr>
              <a:grpSpLocks noChangeAspect="1"/>
            </p:cNvGrpSpPr>
            <p:nvPr/>
          </p:nvGrpSpPr>
          <p:grpSpPr bwMode="auto">
            <a:xfrm>
              <a:off x="2271" y="2377"/>
              <a:ext cx="507" cy="335"/>
              <a:chOff x="2331" y="2352"/>
              <a:chExt cx="607" cy="304"/>
            </a:xfrm>
          </p:grpSpPr>
          <p:grpSp>
            <p:nvGrpSpPr>
              <p:cNvPr id="19" name="Group 53"/>
              <p:cNvGrpSpPr>
                <a:grpSpLocks noChangeAspect="1"/>
              </p:cNvGrpSpPr>
              <p:nvPr/>
            </p:nvGrpSpPr>
            <p:grpSpPr bwMode="auto">
              <a:xfrm>
                <a:off x="2491" y="2352"/>
                <a:ext cx="288" cy="144"/>
                <a:chOff x="1296" y="1872"/>
                <a:chExt cx="288" cy="144"/>
              </a:xfrm>
            </p:grpSpPr>
            <p:sp>
              <p:nvSpPr>
                <p:cNvPr id="116790" name="Line 54"/>
                <p:cNvSpPr>
                  <a:spLocks noChangeAspect="1" noChangeShapeType="1"/>
                </p:cNvSpPr>
                <p:nvPr/>
              </p:nvSpPr>
              <p:spPr bwMode="auto">
                <a:xfrm>
                  <a:off x="1296" y="1872"/>
                  <a:ext cx="288" cy="0"/>
                </a:xfrm>
                <a:prstGeom prst="line">
                  <a:avLst/>
                </a:prstGeom>
                <a:noFill/>
                <a:ln w="19050">
                  <a:solidFill>
                    <a:schemeClr val="tx1"/>
                  </a:solidFill>
                  <a:round/>
                </a:ln>
                <a:effectLst/>
              </p:spPr>
              <p:txBody>
                <a:bodyPr wrap="none" anchor="ctr">
                  <a:spAutoFit/>
                </a:bodyPr>
                <a:lstStyle/>
                <a:p>
                  <a:endParaRPr lang="zh-CN" altLang="en-US"/>
                </a:p>
              </p:txBody>
            </p:sp>
            <p:grpSp>
              <p:nvGrpSpPr>
                <p:cNvPr id="20" name="Group 55"/>
                <p:cNvGrpSpPr>
                  <a:grpSpLocks noChangeAspect="1"/>
                </p:cNvGrpSpPr>
                <p:nvPr/>
              </p:nvGrpSpPr>
              <p:grpSpPr bwMode="auto">
                <a:xfrm>
                  <a:off x="1296" y="1872"/>
                  <a:ext cx="288" cy="144"/>
                  <a:chOff x="1296" y="1872"/>
                  <a:chExt cx="288" cy="144"/>
                </a:xfrm>
              </p:grpSpPr>
              <p:sp>
                <p:nvSpPr>
                  <p:cNvPr id="116792" name="Line 56"/>
                  <p:cNvSpPr>
                    <a:spLocks noChangeAspect="1" noChangeShapeType="1"/>
                  </p:cNvSpPr>
                  <p:nvPr/>
                </p:nvSpPr>
                <p:spPr bwMode="auto">
                  <a:xfrm>
                    <a:off x="1584" y="1872"/>
                    <a:ext cx="0" cy="144"/>
                  </a:xfrm>
                  <a:prstGeom prst="line">
                    <a:avLst/>
                  </a:prstGeom>
                  <a:noFill/>
                  <a:ln w="19050">
                    <a:solidFill>
                      <a:schemeClr val="tx1"/>
                    </a:solidFill>
                    <a:round/>
                    <a:tailEnd type="triangle" w="sm" len="med"/>
                  </a:ln>
                  <a:effectLst/>
                </p:spPr>
                <p:txBody>
                  <a:bodyPr anchor="ctr">
                    <a:spAutoFit/>
                  </a:bodyPr>
                  <a:lstStyle/>
                  <a:p>
                    <a:endParaRPr lang="zh-CN" altLang="en-US"/>
                  </a:p>
                </p:txBody>
              </p:sp>
              <p:sp>
                <p:nvSpPr>
                  <p:cNvPr id="116793" name="Line 57"/>
                  <p:cNvSpPr>
                    <a:spLocks noChangeAspect="1" noChangeShapeType="1"/>
                  </p:cNvSpPr>
                  <p:nvPr/>
                </p:nvSpPr>
                <p:spPr bwMode="auto">
                  <a:xfrm>
                    <a:off x="1296" y="1872"/>
                    <a:ext cx="0" cy="144"/>
                  </a:xfrm>
                  <a:prstGeom prst="line">
                    <a:avLst/>
                  </a:prstGeom>
                  <a:noFill/>
                  <a:ln w="19050">
                    <a:solidFill>
                      <a:schemeClr val="tx1"/>
                    </a:solidFill>
                    <a:round/>
                    <a:tailEnd type="triangle" w="sm" len="med"/>
                  </a:ln>
                  <a:effectLst/>
                </p:spPr>
                <p:txBody>
                  <a:bodyPr anchor="ctr">
                    <a:spAutoFit/>
                  </a:bodyPr>
                  <a:lstStyle/>
                  <a:p>
                    <a:endParaRPr lang="zh-CN" altLang="en-US"/>
                  </a:p>
                </p:txBody>
              </p:sp>
            </p:grpSp>
          </p:grpSp>
          <p:sp>
            <p:nvSpPr>
              <p:cNvPr id="116794" name="Text Box 58"/>
              <p:cNvSpPr txBox="1">
                <a:spLocks noChangeAspect="1" noChangeArrowheads="1"/>
              </p:cNvSpPr>
              <p:nvPr/>
            </p:nvSpPr>
            <p:spPr bwMode="auto">
              <a:xfrm>
                <a:off x="2331" y="2526"/>
                <a:ext cx="315" cy="130"/>
              </a:xfrm>
              <a:prstGeom prst="rect">
                <a:avLst/>
              </a:prstGeom>
              <a:noFill/>
              <a:ln w="9525">
                <a:noFill/>
                <a:miter lim="800000"/>
              </a:ln>
              <a:effectLst/>
            </p:spPr>
            <p:txBody>
              <a:bodyPr wrap="none" anchor="ctr">
                <a:spAutoFit/>
              </a:bodyPr>
              <a:lstStyle/>
              <a:p>
                <a:pPr algn="ctr" eaLnBrk="0" hangingPunct="0">
                  <a:spcBef>
                    <a:spcPct val="50000"/>
                  </a:spcBef>
                </a:pPr>
                <a:r>
                  <a:rPr lang="en-GB" sz="1400" b="1">
                    <a:effectLst/>
                    <a:latin typeface="Frutiger 55" pitchFamily="34" charset="0"/>
                  </a:rPr>
                  <a:t>A</a:t>
                </a:r>
                <a:endParaRPr lang="en-GB" sz="1400" b="1">
                  <a:effectLst/>
                  <a:latin typeface="Frutiger 55" pitchFamily="34" charset="0"/>
                </a:endParaRPr>
              </a:p>
            </p:txBody>
          </p:sp>
          <p:sp>
            <p:nvSpPr>
              <p:cNvPr id="116795" name="Text Box 59"/>
              <p:cNvSpPr txBox="1">
                <a:spLocks noChangeAspect="1" noChangeArrowheads="1"/>
              </p:cNvSpPr>
              <p:nvPr/>
            </p:nvSpPr>
            <p:spPr bwMode="auto">
              <a:xfrm>
                <a:off x="2622" y="2526"/>
                <a:ext cx="316" cy="130"/>
              </a:xfrm>
              <a:prstGeom prst="rect">
                <a:avLst/>
              </a:prstGeom>
              <a:noFill/>
              <a:ln w="9525">
                <a:noFill/>
                <a:miter lim="800000"/>
              </a:ln>
              <a:effectLst/>
            </p:spPr>
            <p:txBody>
              <a:bodyPr wrap="none" anchor="ctr">
                <a:spAutoFit/>
              </a:bodyPr>
              <a:lstStyle/>
              <a:p>
                <a:pPr algn="ctr" eaLnBrk="0" hangingPunct="0">
                  <a:spcBef>
                    <a:spcPct val="50000"/>
                  </a:spcBef>
                </a:pPr>
                <a:r>
                  <a:rPr lang="en-GB" sz="1400" b="1">
                    <a:effectLst/>
                    <a:latin typeface="Frutiger 55" pitchFamily="34" charset="0"/>
                  </a:rPr>
                  <a:t>A</a:t>
                </a:r>
                <a:endParaRPr lang="en-GB" sz="1400" b="1">
                  <a:effectLst/>
                  <a:latin typeface="Frutiger 55" pitchFamily="34" charset="0"/>
                </a:endParaRPr>
              </a:p>
            </p:txBody>
          </p:sp>
        </p:grpSp>
        <p:grpSp>
          <p:nvGrpSpPr>
            <p:cNvPr id="21" name="Group 60"/>
            <p:cNvGrpSpPr>
              <a:grpSpLocks noChangeAspect="1"/>
            </p:cNvGrpSpPr>
            <p:nvPr/>
          </p:nvGrpSpPr>
          <p:grpSpPr bwMode="auto">
            <a:xfrm>
              <a:off x="2891" y="2377"/>
              <a:ext cx="504" cy="335"/>
              <a:chOff x="2768" y="2352"/>
              <a:chExt cx="605" cy="304"/>
            </a:xfrm>
          </p:grpSpPr>
          <p:grpSp>
            <p:nvGrpSpPr>
              <p:cNvPr id="22" name="Group 61"/>
              <p:cNvGrpSpPr>
                <a:grpSpLocks noChangeAspect="1"/>
              </p:cNvGrpSpPr>
              <p:nvPr/>
            </p:nvGrpSpPr>
            <p:grpSpPr bwMode="auto">
              <a:xfrm>
                <a:off x="2923" y="2352"/>
                <a:ext cx="288" cy="144"/>
                <a:chOff x="1296" y="1872"/>
                <a:chExt cx="288" cy="144"/>
              </a:xfrm>
            </p:grpSpPr>
            <p:sp>
              <p:nvSpPr>
                <p:cNvPr id="116798" name="Line 62"/>
                <p:cNvSpPr>
                  <a:spLocks noChangeAspect="1" noChangeShapeType="1"/>
                </p:cNvSpPr>
                <p:nvPr/>
              </p:nvSpPr>
              <p:spPr bwMode="auto">
                <a:xfrm>
                  <a:off x="1296" y="1872"/>
                  <a:ext cx="288" cy="0"/>
                </a:xfrm>
                <a:prstGeom prst="line">
                  <a:avLst/>
                </a:prstGeom>
                <a:noFill/>
                <a:ln w="19050">
                  <a:solidFill>
                    <a:schemeClr val="tx1"/>
                  </a:solidFill>
                  <a:round/>
                </a:ln>
                <a:effectLst/>
              </p:spPr>
              <p:txBody>
                <a:bodyPr wrap="none" anchor="ctr">
                  <a:spAutoFit/>
                </a:bodyPr>
                <a:lstStyle/>
                <a:p>
                  <a:endParaRPr lang="zh-CN" altLang="en-US"/>
                </a:p>
              </p:txBody>
            </p:sp>
            <p:grpSp>
              <p:nvGrpSpPr>
                <p:cNvPr id="23" name="Group 63"/>
                <p:cNvGrpSpPr>
                  <a:grpSpLocks noChangeAspect="1"/>
                </p:cNvGrpSpPr>
                <p:nvPr/>
              </p:nvGrpSpPr>
              <p:grpSpPr bwMode="auto">
                <a:xfrm>
                  <a:off x="1296" y="1872"/>
                  <a:ext cx="288" cy="144"/>
                  <a:chOff x="1296" y="1872"/>
                  <a:chExt cx="288" cy="144"/>
                </a:xfrm>
              </p:grpSpPr>
              <p:sp>
                <p:nvSpPr>
                  <p:cNvPr id="116800" name="Line 64"/>
                  <p:cNvSpPr>
                    <a:spLocks noChangeAspect="1" noChangeShapeType="1"/>
                  </p:cNvSpPr>
                  <p:nvPr/>
                </p:nvSpPr>
                <p:spPr bwMode="auto">
                  <a:xfrm>
                    <a:off x="1584" y="1872"/>
                    <a:ext cx="0" cy="144"/>
                  </a:xfrm>
                  <a:prstGeom prst="line">
                    <a:avLst/>
                  </a:prstGeom>
                  <a:noFill/>
                  <a:ln w="19050">
                    <a:solidFill>
                      <a:schemeClr val="tx1"/>
                    </a:solidFill>
                    <a:round/>
                    <a:tailEnd type="triangle" w="sm" len="med"/>
                  </a:ln>
                  <a:effectLst/>
                </p:spPr>
                <p:txBody>
                  <a:bodyPr anchor="ctr">
                    <a:spAutoFit/>
                  </a:bodyPr>
                  <a:lstStyle/>
                  <a:p>
                    <a:endParaRPr lang="zh-CN" altLang="en-US"/>
                  </a:p>
                </p:txBody>
              </p:sp>
              <p:sp>
                <p:nvSpPr>
                  <p:cNvPr id="116801" name="Line 65"/>
                  <p:cNvSpPr>
                    <a:spLocks noChangeAspect="1" noChangeShapeType="1"/>
                  </p:cNvSpPr>
                  <p:nvPr/>
                </p:nvSpPr>
                <p:spPr bwMode="auto">
                  <a:xfrm>
                    <a:off x="1296" y="1872"/>
                    <a:ext cx="0" cy="144"/>
                  </a:xfrm>
                  <a:prstGeom prst="line">
                    <a:avLst/>
                  </a:prstGeom>
                  <a:noFill/>
                  <a:ln w="19050">
                    <a:solidFill>
                      <a:schemeClr val="tx1"/>
                    </a:solidFill>
                    <a:round/>
                    <a:tailEnd type="triangle" w="sm" len="med"/>
                  </a:ln>
                  <a:effectLst/>
                </p:spPr>
                <p:txBody>
                  <a:bodyPr anchor="ctr">
                    <a:spAutoFit/>
                  </a:bodyPr>
                  <a:lstStyle/>
                  <a:p>
                    <a:endParaRPr lang="zh-CN" altLang="en-US"/>
                  </a:p>
                </p:txBody>
              </p:sp>
            </p:grpSp>
          </p:grpSp>
          <p:sp>
            <p:nvSpPr>
              <p:cNvPr id="116802" name="Text Box 66"/>
              <p:cNvSpPr txBox="1">
                <a:spLocks noChangeAspect="1" noChangeArrowheads="1"/>
              </p:cNvSpPr>
              <p:nvPr/>
            </p:nvSpPr>
            <p:spPr bwMode="auto">
              <a:xfrm>
                <a:off x="2768" y="2526"/>
                <a:ext cx="316" cy="130"/>
              </a:xfrm>
              <a:prstGeom prst="rect">
                <a:avLst/>
              </a:prstGeom>
              <a:noFill/>
              <a:ln w="9525">
                <a:noFill/>
                <a:miter lim="800000"/>
              </a:ln>
              <a:effectLst/>
            </p:spPr>
            <p:txBody>
              <a:bodyPr wrap="none" anchor="ctr">
                <a:spAutoFit/>
              </a:bodyPr>
              <a:lstStyle/>
              <a:p>
                <a:pPr algn="ctr" eaLnBrk="0" hangingPunct="0">
                  <a:spcBef>
                    <a:spcPct val="50000"/>
                  </a:spcBef>
                </a:pPr>
                <a:r>
                  <a:rPr lang="en-GB" sz="1400" b="1">
                    <a:effectLst/>
                    <a:latin typeface="Frutiger 55" pitchFamily="34" charset="0"/>
                  </a:rPr>
                  <a:t>B</a:t>
                </a:r>
                <a:endParaRPr lang="en-GB" sz="1400" b="1">
                  <a:effectLst/>
                  <a:latin typeface="Frutiger 55" pitchFamily="34" charset="0"/>
                </a:endParaRPr>
              </a:p>
            </p:txBody>
          </p:sp>
          <p:sp>
            <p:nvSpPr>
              <p:cNvPr id="116803" name="Text Box 67"/>
              <p:cNvSpPr txBox="1">
                <a:spLocks noChangeAspect="1" noChangeArrowheads="1"/>
              </p:cNvSpPr>
              <p:nvPr/>
            </p:nvSpPr>
            <p:spPr bwMode="auto">
              <a:xfrm>
                <a:off x="3057" y="2526"/>
                <a:ext cx="316" cy="130"/>
              </a:xfrm>
              <a:prstGeom prst="rect">
                <a:avLst/>
              </a:prstGeom>
              <a:noFill/>
              <a:ln w="9525">
                <a:noFill/>
                <a:miter lim="800000"/>
              </a:ln>
              <a:effectLst/>
            </p:spPr>
            <p:txBody>
              <a:bodyPr wrap="none" anchor="ctr">
                <a:spAutoFit/>
              </a:bodyPr>
              <a:lstStyle/>
              <a:p>
                <a:pPr algn="ctr" eaLnBrk="0" hangingPunct="0">
                  <a:spcBef>
                    <a:spcPct val="50000"/>
                  </a:spcBef>
                </a:pPr>
                <a:r>
                  <a:rPr lang="en-GB" sz="1400" b="1">
                    <a:effectLst/>
                    <a:latin typeface="Frutiger 55" pitchFamily="34" charset="0"/>
                  </a:rPr>
                  <a:t>B</a:t>
                </a:r>
                <a:endParaRPr lang="en-GB" sz="1400" b="1">
                  <a:effectLst/>
                  <a:latin typeface="Frutiger 55" pitchFamily="34" charset="0"/>
                </a:endParaRPr>
              </a:p>
            </p:txBody>
          </p:sp>
        </p:grpSp>
      </p:grpSp>
      <p:sp>
        <p:nvSpPr>
          <p:cNvPr id="116804" name="AutoShape 68"/>
          <p:cNvSpPr>
            <a:spLocks noChangeArrowheads="1"/>
          </p:cNvSpPr>
          <p:nvPr/>
        </p:nvSpPr>
        <p:spPr bwMode="auto">
          <a:xfrm>
            <a:off x="3814763" y="2819400"/>
            <a:ext cx="1447800" cy="304800"/>
          </a:xfrm>
          <a:prstGeom prst="leftArrow">
            <a:avLst>
              <a:gd name="adj1" fmla="val 40278"/>
              <a:gd name="adj2" fmla="val 118750"/>
            </a:avLst>
          </a:prstGeom>
          <a:gradFill rotWithShape="0">
            <a:gsLst>
              <a:gs pos="0">
                <a:schemeClr val="accent2"/>
              </a:gs>
              <a:gs pos="100000">
                <a:srgbClr val="FFFFFF"/>
              </a:gs>
            </a:gsLst>
            <a:lin ang="0" scaled="1"/>
          </a:gradFill>
          <a:ln w="9525">
            <a:solidFill>
              <a:schemeClr val="tx1"/>
            </a:solidFill>
            <a:miter lim="800000"/>
          </a:ln>
          <a:effectLst/>
        </p:spPr>
        <p:txBody>
          <a:bodyPr anchor="ctr">
            <a:spAutoFit/>
          </a:bodyPr>
          <a:lstStyle/>
          <a:p>
            <a:endParaRPr lang="zh-CN" altLang="en-US"/>
          </a:p>
        </p:txBody>
      </p:sp>
      <p:sp>
        <p:nvSpPr>
          <p:cNvPr id="116805" name="Text Box 69"/>
          <p:cNvSpPr txBox="1">
            <a:spLocks noChangeArrowheads="1"/>
          </p:cNvSpPr>
          <p:nvPr/>
        </p:nvSpPr>
        <p:spPr bwMode="auto">
          <a:xfrm>
            <a:off x="5715008" y="2643182"/>
            <a:ext cx="3361561" cy="769441"/>
          </a:xfrm>
          <a:prstGeom prst="rect">
            <a:avLst/>
          </a:prstGeom>
          <a:noFill/>
          <a:ln w="19050">
            <a:noFill/>
            <a:miter lim="800000"/>
          </a:ln>
          <a:effectLst/>
        </p:spPr>
        <p:txBody>
          <a:bodyPr wrap="none">
            <a:spAutoFit/>
          </a:bodyPr>
          <a:lstStyle/>
          <a:p>
            <a:pPr eaLnBrk="0" hangingPunct="0"/>
            <a:r>
              <a:rPr lang="en-US" altLang="zh-CN" sz="2200" dirty="0" smtClean="0">
                <a:solidFill>
                  <a:schemeClr val="bg1"/>
                </a:solidFill>
                <a:ea typeface="幼圆" panose="02010509060101010101" pitchFamily="49" charset="-122"/>
              </a:rPr>
              <a:t>Different groove widths</a:t>
            </a:r>
            <a:endParaRPr lang="en-US" altLang="zh-CN" sz="2200" dirty="0" smtClean="0">
              <a:solidFill>
                <a:schemeClr val="bg1"/>
              </a:solidFill>
              <a:ea typeface="幼圆" panose="02010509060101010101" pitchFamily="49" charset="-122"/>
            </a:endParaRPr>
          </a:p>
          <a:p>
            <a:pPr eaLnBrk="0" hangingPunct="0"/>
            <a:r>
              <a:rPr lang="en-US" altLang="zh-CN" sz="2200" dirty="0" smtClean="0">
                <a:solidFill>
                  <a:schemeClr val="bg1"/>
                </a:solidFill>
                <a:ea typeface="幼圆" panose="02010509060101010101" pitchFamily="49" charset="-122"/>
              </a:rPr>
              <a:t> create good fluid allocation</a:t>
            </a:r>
            <a:endParaRPr lang="en-GB" altLang="zh-CN" sz="2200" dirty="0">
              <a:solidFill>
                <a:schemeClr val="bg1"/>
              </a:solidFill>
              <a:ea typeface="幼圆" panose="02010509060101010101" pitchFamily="49" charset="-122"/>
            </a:endParaRPr>
          </a:p>
        </p:txBody>
      </p:sp>
      <p:sp>
        <p:nvSpPr>
          <p:cNvPr id="116807" name="Text Box 71"/>
          <p:cNvSpPr txBox="1">
            <a:spLocks noChangeArrowheads="1"/>
          </p:cNvSpPr>
          <p:nvPr/>
        </p:nvSpPr>
        <p:spPr bwMode="auto">
          <a:xfrm>
            <a:off x="0" y="2000240"/>
            <a:ext cx="5960704" cy="1126462"/>
          </a:xfrm>
          <a:prstGeom prst="rect">
            <a:avLst/>
          </a:prstGeom>
          <a:noFill/>
          <a:ln w="9525">
            <a:noFill/>
            <a:miter lim="800000"/>
          </a:ln>
          <a:effectLst/>
        </p:spPr>
        <p:txBody>
          <a:bodyPr wrap="square">
            <a:spAutoFit/>
          </a:bodyPr>
          <a:lstStyle/>
          <a:p>
            <a:pPr defTabSz="381000" eaLnBrk="0" hangingPunct="0">
              <a:lnSpc>
                <a:spcPct val="130000"/>
              </a:lnSpc>
              <a:spcBef>
                <a:spcPct val="50000"/>
              </a:spcBef>
              <a:buClr>
                <a:srgbClr val="009D57"/>
              </a:buClr>
              <a:buFont typeface="Wingdings" panose="05000000000000000000" pitchFamily="2" charset="2"/>
              <a:buChar char="Ø"/>
            </a:pPr>
            <a:r>
              <a:rPr lang="en-US" altLang="zh-CN" sz="2400" dirty="0" smtClean="0"/>
              <a:t> </a:t>
            </a:r>
            <a:r>
              <a:rPr lang="en-US" altLang="zh-CN" dirty="0" smtClean="0">
                <a:solidFill>
                  <a:schemeClr val="bg1"/>
                </a:solidFill>
                <a:latin typeface="Arial Black" panose="020B0A04020102020204" pitchFamily="34" charset="0"/>
              </a:rPr>
              <a:t>High-performance fluid allocation model </a:t>
            </a:r>
            <a:r>
              <a:rPr lang="de-DE" altLang="zh-CN" b="1" dirty="0" smtClean="0">
                <a:solidFill>
                  <a:schemeClr val="bg1"/>
                </a:solidFill>
                <a:effectLst/>
                <a:latin typeface="Arial Black" panose="020B0A04020102020204" pitchFamily="34" charset="0"/>
                <a:ea typeface="幼圆" panose="02010509060101010101" pitchFamily="49" charset="-122"/>
              </a:rPr>
              <a:t>2</a:t>
            </a:r>
            <a:endParaRPr lang="en-US" b="1" dirty="0">
              <a:solidFill>
                <a:schemeClr val="bg1"/>
              </a:solidFill>
              <a:effectLst/>
              <a:latin typeface="Arial Black" panose="020B0A04020102020204" pitchFamily="34" charset="0"/>
              <a:ea typeface="幼圆" panose="02010509060101010101" pitchFamily="49" charset="-122"/>
            </a:endParaRPr>
          </a:p>
          <a:p>
            <a:pPr defTabSz="381000" eaLnBrk="0" hangingPunct="0">
              <a:spcBef>
                <a:spcPct val="50000"/>
              </a:spcBef>
            </a:pPr>
            <a:endParaRPr lang="en-US" sz="2400" b="1" dirty="0">
              <a:solidFill>
                <a:srgbClr val="000066"/>
              </a:solidFill>
              <a:effectLst/>
              <a:latin typeface="幼圆" panose="02010509060101010101" pitchFamily="49" charset="-122"/>
              <a:ea typeface="幼圆" panose="02010509060101010101" pitchFamily="49" charset="-122"/>
            </a:endParaRPr>
          </a:p>
        </p:txBody>
      </p:sp>
    </p:spTree>
  </p:cSld>
  <p:clrMapOvr>
    <a:masterClrMapping/>
  </p:clrMapOvr>
  <p:transition spd="med">
    <p:spli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593725" y="5522913"/>
            <a:ext cx="7162800" cy="793053"/>
          </a:xfrm>
          <a:prstGeom prst="rect">
            <a:avLst/>
          </a:prstGeom>
          <a:noFill/>
          <a:ln w="9525">
            <a:noFill/>
            <a:miter lim="800000"/>
          </a:ln>
          <a:effectLst/>
        </p:spPr>
        <p:txBody>
          <a:bodyPr lIns="78373" tIns="39187" rIns="78373" bIns="39187">
            <a:spAutoFit/>
          </a:bodyPr>
          <a:lstStyle/>
          <a:p>
            <a:pPr defTabSz="784225" eaLnBrk="0" hangingPunct="0">
              <a:lnSpc>
                <a:spcPct val="120000"/>
              </a:lnSpc>
              <a:spcBef>
                <a:spcPct val="50000"/>
              </a:spcBef>
              <a:buClr>
                <a:srgbClr val="009D57"/>
              </a:buClr>
              <a:buFont typeface="Wingdings" panose="05000000000000000000" pitchFamily="2" charset="2"/>
              <a:buChar char="Ø"/>
            </a:pPr>
            <a:r>
              <a:rPr lang="zh-CN" altLang="de-DE" sz="2000" b="1" dirty="0">
                <a:solidFill>
                  <a:srgbClr val="000066"/>
                </a:solidFill>
                <a:effectLst/>
                <a:ea typeface="幼圆" panose="02010509060101010101" pitchFamily="49" charset="-122"/>
              </a:rPr>
              <a:t> </a:t>
            </a:r>
            <a:r>
              <a:rPr lang="en-US" altLang="zh-CN" sz="2000" dirty="0">
                <a:solidFill>
                  <a:schemeClr val="bg1"/>
                </a:solidFill>
                <a:latin typeface="Arial Black" panose="020B0A04020102020204" pitchFamily="34" charset="0"/>
              </a:rPr>
              <a:t>Wide</a:t>
            </a:r>
            <a:r>
              <a:rPr lang="en-US" altLang="zh-CN" sz="2000" b="1" dirty="0" smtClean="0">
                <a:solidFill>
                  <a:srgbClr val="000066"/>
                </a:solidFill>
                <a:ea typeface="幼圆" panose="02010509060101010101" pitchFamily="49" charset="-122"/>
              </a:rPr>
              <a:t> </a:t>
            </a:r>
            <a:r>
              <a:rPr lang="en-US" altLang="zh-CN" sz="2000" dirty="0">
                <a:solidFill>
                  <a:schemeClr val="bg1"/>
                </a:solidFill>
                <a:latin typeface="Arial Black" panose="020B0A04020102020204" pitchFamily="34" charset="0"/>
              </a:rPr>
              <a:t>diversion</a:t>
            </a:r>
            <a:r>
              <a:rPr lang="en-US" altLang="zh-CN" sz="2000" b="1" dirty="0" smtClean="0">
                <a:solidFill>
                  <a:srgbClr val="000066"/>
                </a:solidFill>
                <a:ea typeface="幼圆" panose="02010509060101010101" pitchFamily="49" charset="-122"/>
              </a:rPr>
              <a:t> </a:t>
            </a:r>
            <a:r>
              <a:rPr lang="en-US" altLang="zh-CN" sz="2000" dirty="0">
                <a:solidFill>
                  <a:schemeClr val="bg1"/>
                </a:solidFill>
                <a:latin typeface="Arial Black" panose="020B0A04020102020204" pitchFamily="34" charset="0"/>
              </a:rPr>
              <a:t>channels reduce the pressure drop</a:t>
            </a:r>
            <a:endParaRPr lang="zh-CN" altLang="de-DE" sz="2000" dirty="0">
              <a:solidFill>
                <a:schemeClr val="bg1"/>
              </a:solidFill>
              <a:latin typeface="Arial Black" panose="020B0A04020102020204" pitchFamily="34" charset="0"/>
            </a:endParaRPr>
          </a:p>
        </p:txBody>
      </p:sp>
      <p:grpSp>
        <p:nvGrpSpPr>
          <p:cNvPr id="2" name="Group 3"/>
          <p:cNvGrpSpPr/>
          <p:nvPr/>
        </p:nvGrpSpPr>
        <p:grpSpPr bwMode="auto">
          <a:xfrm>
            <a:off x="6343135" y="980728"/>
            <a:ext cx="2011362" cy="628650"/>
            <a:chOff x="3690" y="1336"/>
            <a:chExt cx="1267" cy="396"/>
          </a:xfrm>
        </p:grpSpPr>
        <p:sp>
          <p:nvSpPr>
            <p:cNvPr id="117764" name="Rectangle 4"/>
            <p:cNvSpPr>
              <a:spLocks noChangeAspect="1" noChangeArrowheads="1"/>
            </p:cNvSpPr>
            <p:nvPr/>
          </p:nvSpPr>
          <p:spPr bwMode="auto">
            <a:xfrm>
              <a:off x="3690" y="1336"/>
              <a:ext cx="1267" cy="396"/>
            </a:xfrm>
            <a:prstGeom prst="rect">
              <a:avLst/>
            </a:prstGeom>
            <a:solidFill>
              <a:srgbClr val="F8F8F8"/>
            </a:solidFill>
            <a:ln w="9525">
              <a:solidFill>
                <a:srgbClr val="000000"/>
              </a:solidFill>
              <a:miter lim="800000"/>
            </a:ln>
          </p:spPr>
          <p:txBody>
            <a:bodyPr/>
            <a:lstStyle/>
            <a:p>
              <a:endParaRPr lang="zh-CN" altLang="en-US"/>
            </a:p>
          </p:txBody>
        </p:sp>
        <p:grpSp>
          <p:nvGrpSpPr>
            <p:cNvPr id="3" name="Group 5"/>
            <p:cNvGrpSpPr/>
            <p:nvPr/>
          </p:nvGrpSpPr>
          <p:grpSpPr bwMode="auto">
            <a:xfrm>
              <a:off x="3768" y="1436"/>
              <a:ext cx="1103" cy="158"/>
              <a:chOff x="3768" y="1436"/>
              <a:chExt cx="1103" cy="158"/>
            </a:xfrm>
          </p:grpSpPr>
          <p:sp>
            <p:nvSpPr>
              <p:cNvPr id="117766" name="AutoShape 6"/>
              <p:cNvSpPr>
                <a:spLocks noChangeAspect="1" noChangeArrowheads="1"/>
              </p:cNvSpPr>
              <p:nvPr/>
            </p:nvSpPr>
            <p:spPr bwMode="auto">
              <a:xfrm>
                <a:off x="4371" y="1439"/>
                <a:ext cx="345" cy="149"/>
              </a:xfrm>
              <a:prstGeom prst="hexagon">
                <a:avLst>
                  <a:gd name="adj" fmla="val 27517"/>
                  <a:gd name="vf" fmla="val 115470"/>
                </a:avLst>
              </a:prstGeom>
              <a:solidFill>
                <a:srgbClr val="FF0000"/>
              </a:solidFill>
              <a:ln w="9525">
                <a:noFill/>
                <a:miter lim="800000"/>
              </a:ln>
            </p:spPr>
            <p:txBody>
              <a:bodyPr/>
              <a:lstStyle/>
              <a:p>
                <a:endParaRPr lang="zh-CN" altLang="en-US"/>
              </a:p>
            </p:txBody>
          </p:sp>
          <p:sp>
            <p:nvSpPr>
              <p:cNvPr id="117767" name="AutoShape 7"/>
              <p:cNvSpPr>
                <a:spLocks noChangeAspect="1" noChangeArrowheads="1"/>
              </p:cNvSpPr>
              <p:nvPr/>
            </p:nvSpPr>
            <p:spPr bwMode="auto">
              <a:xfrm>
                <a:off x="3923" y="1439"/>
                <a:ext cx="345" cy="155"/>
              </a:xfrm>
              <a:prstGeom prst="hexagon">
                <a:avLst>
                  <a:gd name="adj" fmla="val 26452"/>
                  <a:gd name="vf" fmla="val 115470"/>
                </a:avLst>
              </a:prstGeom>
              <a:solidFill>
                <a:srgbClr val="FF0000"/>
              </a:solidFill>
              <a:ln w="9525">
                <a:noFill/>
                <a:miter lim="800000"/>
              </a:ln>
            </p:spPr>
            <p:txBody>
              <a:bodyPr/>
              <a:lstStyle/>
              <a:p>
                <a:endParaRPr lang="zh-CN" altLang="en-US"/>
              </a:p>
            </p:txBody>
          </p:sp>
          <p:grpSp>
            <p:nvGrpSpPr>
              <p:cNvPr id="4" name="Group 8"/>
              <p:cNvGrpSpPr/>
              <p:nvPr/>
            </p:nvGrpSpPr>
            <p:grpSpPr bwMode="auto">
              <a:xfrm>
                <a:off x="3768" y="1436"/>
                <a:ext cx="1103" cy="158"/>
                <a:chOff x="3768" y="1436"/>
                <a:chExt cx="1103" cy="158"/>
              </a:xfrm>
            </p:grpSpPr>
            <p:sp>
              <p:nvSpPr>
                <p:cNvPr id="117769" name="Freeform 9"/>
                <p:cNvSpPr>
                  <a:spLocks noChangeAspect="1"/>
                </p:cNvSpPr>
                <p:nvPr/>
              </p:nvSpPr>
              <p:spPr bwMode="auto">
                <a:xfrm>
                  <a:off x="3768" y="1525"/>
                  <a:ext cx="1103" cy="69"/>
                </a:xfrm>
                <a:custGeom>
                  <a:avLst/>
                  <a:gdLst/>
                  <a:ahLst/>
                  <a:cxnLst>
                    <a:cxn ang="0">
                      <a:pos x="0" y="8"/>
                    </a:cxn>
                    <a:cxn ang="0">
                      <a:pos x="7" y="0"/>
                    </a:cxn>
                    <a:cxn ang="0">
                      <a:pos x="18" y="0"/>
                    </a:cxn>
                    <a:cxn ang="0">
                      <a:pos x="23" y="8"/>
                    </a:cxn>
                    <a:cxn ang="0">
                      <a:pos x="52" y="8"/>
                    </a:cxn>
                    <a:cxn ang="0">
                      <a:pos x="58" y="0"/>
                    </a:cxn>
                    <a:cxn ang="0">
                      <a:pos x="70" y="0"/>
                    </a:cxn>
                    <a:cxn ang="0">
                      <a:pos x="75" y="8"/>
                    </a:cxn>
                    <a:cxn ang="0">
                      <a:pos x="104" y="8"/>
                    </a:cxn>
                    <a:cxn ang="0">
                      <a:pos x="110" y="0"/>
                    </a:cxn>
                    <a:cxn ang="0">
                      <a:pos x="121" y="0"/>
                    </a:cxn>
                    <a:cxn ang="0">
                      <a:pos x="128" y="8"/>
                    </a:cxn>
                  </a:cxnLst>
                  <a:rect l="0" t="0" r="r" b="b"/>
                  <a:pathLst>
                    <a:path w="128" h="8">
                      <a:moveTo>
                        <a:pt x="0" y="8"/>
                      </a:moveTo>
                      <a:lnTo>
                        <a:pt x="7" y="0"/>
                      </a:lnTo>
                      <a:lnTo>
                        <a:pt x="18" y="0"/>
                      </a:lnTo>
                      <a:lnTo>
                        <a:pt x="23" y="8"/>
                      </a:lnTo>
                      <a:lnTo>
                        <a:pt x="52" y="8"/>
                      </a:lnTo>
                      <a:lnTo>
                        <a:pt x="58" y="0"/>
                      </a:lnTo>
                      <a:lnTo>
                        <a:pt x="70" y="0"/>
                      </a:lnTo>
                      <a:lnTo>
                        <a:pt x="75" y="8"/>
                      </a:lnTo>
                      <a:lnTo>
                        <a:pt x="104" y="8"/>
                      </a:lnTo>
                      <a:lnTo>
                        <a:pt x="110" y="0"/>
                      </a:lnTo>
                      <a:lnTo>
                        <a:pt x="121" y="0"/>
                      </a:lnTo>
                      <a:lnTo>
                        <a:pt x="128" y="8"/>
                      </a:lnTo>
                    </a:path>
                  </a:pathLst>
                </a:custGeom>
                <a:noFill/>
                <a:ln w="19050" cmpd="sng">
                  <a:solidFill>
                    <a:srgbClr val="000000"/>
                  </a:solidFill>
                  <a:round/>
                </a:ln>
              </p:spPr>
              <p:txBody>
                <a:bodyPr/>
                <a:lstStyle/>
                <a:p>
                  <a:endParaRPr lang="zh-CN" altLang="en-US"/>
                </a:p>
              </p:txBody>
            </p:sp>
            <p:sp>
              <p:nvSpPr>
                <p:cNvPr id="117770" name="Freeform 10"/>
                <p:cNvSpPr>
                  <a:spLocks noChangeAspect="1"/>
                </p:cNvSpPr>
                <p:nvPr/>
              </p:nvSpPr>
              <p:spPr bwMode="auto">
                <a:xfrm flipV="1">
                  <a:off x="3768" y="1436"/>
                  <a:ext cx="1103" cy="69"/>
                </a:xfrm>
                <a:custGeom>
                  <a:avLst/>
                  <a:gdLst/>
                  <a:ahLst/>
                  <a:cxnLst>
                    <a:cxn ang="0">
                      <a:pos x="0" y="8"/>
                    </a:cxn>
                    <a:cxn ang="0">
                      <a:pos x="7" y="0"/>
                    </a:cxn>
                    <a:cxn ang="0">
                      <a:pos x="18" y="0"/>
                    </a:cxn>
                    <a:cxn ang="0">
                      <a:pos x="23" y="8"/>
                    </a:cxn>
                    <a:cxn ang="0">
                      <a:pos x="52" y="8"/>
                    </a:cxn>
                    <a:cxn ang="0">
                      <a:pos x="58" y="0"/>
                    </a:cxn>
                    <a:cxn ang="0">
                      <a:pos x="70" y="0"/>
                    </a:cxn>
                    <a:cxn ang="0">
                      <a:pos x="75" y="8"/>
                    </a:cxn>
                    <a:cxn ang="0">
                      <a:pos x="104" y="8"/>
                    </a:cxn>
                    <a:cxn ang="0">
                      <a:pos x="110" y="0"/>
                    </a:cxn>
                    <a:cxn ang="0">
                      <a:pos x="121" y="0"/>
                    </a:cxn>
                    <a:cxn ang="0">
                      <a:pos x="128" y="8"/>
                    </a:cxn>
                  </a:cxnLst>
                  <a:rect l="0" t="0" r="r" b="b"/>
                  <a:pathLst>
                    <a:path w="128" h="8">
                      <a:moveTo>
                        <a:pt x="0" y="8"/>
                      </a:moveTo>
                      <a:lnTo>
                        <a:pt x="7" y="0"/>
                      </a:lnTo>
                      <a:lnTo>
                        <a:pt x="18" y="0"/>
                      </a:lnTo>
                      <a:lnTo>
                        <a:pt x="23" y="8"/>
                      </a:lnTo>
                      <a:lnTo>
                        <a:pt x="52" y="8"/>
                      </a:lnTo>
                      <a:lnTo>
                        <a:pt x="58" y="0"/>
                      </a:lnTo>
                      <a:lnTo>
                        <a:pt x="70" y="0"/>
                      </a:lnTo>
                      <a:lnTo>
                        <a:pt x="75" y="8"/>
                      </a:lnTo>
                      <a:lnTo>
                        <a:pt x="104" y="8"/>
                      </a:lnTo>
                      <a:lnTo>
                        <a:pt x="110" y="0"/>
                      </a:lnTo>
                      <a:lnTo>
                        <a:pt x="121" y="0"/>
                      </a:lnTo>
                      <a:lnTo>
                        <a:pt x="128" y="8"/>
                      </a:lnTo>
                    </a:path>
                  </a:pathLst>
                </a:custGeom>
                <a:noFill/>
                <a:ln w="19050" cmpd="sng">
                  <a:solidFill>
                    <a:srgbClr val="333333"/>
                  </a:solidFill>
                  <a:round/>
                </a:ln>
              </p:spPr>
              <p:txBody>
                <a:bodyPr/>
                <a:lstStyle/>
                <a:p>
                  <a:endParaRPr lang="zh-CN" altLang="en-US"/>
                </a:p>
              </p:txBody>
            </p:sp>
          </p:grpSp>
        </p:grpSp>
      </p:grpSp>
      <p:grpSp>
        <p:nvGrpSpPr>
          <p:cNvPr id="5" name="Group 11"/>
          <p:cNvGrpSpPr/>
          <p:nvPr/>
        </p:nvGrpSpPr>
        <p:grpSpPr bwMode="auto">
          <a:xfrm>
            <a:off x="6543203" y="3741698"/>
            <a:ext cx="2011363" cy="628650"/>
            <a:chOff x="3706" y="2289"/>
            <a:chExt cx="1267" cy="396"/>
          </a:xfrm>
        </p:grpSpPr>
        <p:sp>
          <p:nvSpPr>
            <p:cNvPr id="117772" name="Rectangle 12"/>
            <p:cNvSpPr>
              <a:spLocks noChangeAspect="1" noChangeArrowheads="1"/>
            </p:cNvSpPr>
            <p:nvPr/>
          </p:nvSpPr>
          <p:spPr bwMode="auto">
            <a:xfrm>
              <a:off x="3706" y="2289"/>
              <a:ext cx="1267" cy="396"/>
            </a:xfrm>
            <a:prstGeom prst="rect">
              <a:avLst/>
            </a:prstGeom>
            <a:solidFill>
              <a:srgbClr val="F8F8F8"/>
            </a:solidFill>
            <a:ln w="9525">
              <a:solidFill>
                <a:srgbClr val="000000"/>
              </a:solidFill>
              <a:miter lim="800000"/>
            </a:ln>
            <a:effectLst/>
          </p:spPr>
          <p:txBody>
            <a:bodyPr/>
            <a:lstStyle/>
            <a:p>
              <a:endParaRPr lang="zh-CN" altLang="en-US"/>
            </a:p>
          </p:txBody>
        </p:sp>
        <p:grpSp>
          <p:nvGrpSpPr>
            <p:cNvPr id="6" name="Group 13"/>
            <p:cNvGrpSpPr/>
            <p:nvPr/>
          </p:nvGrpSpPr>
          <p:grpSpPr bwMode="auto">
            <a:xfrm>
              <a:off x="3870" y="2398"/>
              <a:ext cx="913" cy="158"/>
              <a:chOff x="3870" y="2398"/>
              <a:chExt cx="913" cy="158"/>
            </a:xfrm>
          </p:grpSpPr>
          <p:sp>
            <p:nvSpPr>
              <p:cNvPr id="117774" name="AutoShape 14"/>
              <p:cNvSpPr>
                <a:spLocks noChangeAspect="1" noChangeArrowheads="1"/>
              </p:cNvSpPr>
              <p:nvPr/>
            </p:nvSpPr>
            <p:spPr bwMode="auto">
              <a:xfrm>
                <a:off x="4387" y="2404"/>
                <a:ext cx="224" cy="149"/>
              </a:xfrm>
              <a:prstGeom prst="hexagon">
                <a:avLst>
                  <a:gd name="adj" fmla="val 35795"/>
                  <a:gd name="vf" fmla="val 115470"/>
                </a:avLst>
              </a:prstGeom>
              <a:solidFill>
                <a:srgbClr val="FF0000"/>
              </a:solidFill>
              <a:ln w="9525">
                <a:noFill/>
                <a:miter lim="800000"/>
              </a:ln>
              <a:effectLst/>
            </p:spPr>
            <p:txBody>
              <a:bodyPr/>
              <a:lstStyle/>
              <a:p>
                <a:endParaRPr lang="zh-CN" altLang="en-US"/>
              </a:p>
            </p:txBody>
          </p:sp>
          <p:sp>
            <p:nvSpPr>
              <p:cNvPr id="117775" name="AutoShape 15"/>
              <p:cNvSpPr>
                <a:spLocks noChangeAspect="1" noChangeArrowheads="1"/>
              </p:cNvSpPr>
              <p:nvPr/>
            </p:nvSpPr>
            <p:spPr bwMode="auto">
              <a:xfrm>
                <a:off x="4042" y="2398"/>
                <a:ext cx="224" cy="155"/>
              </a:xfrm>
              <a:prstGeom prst="hexagon">
                <a:avLst>
                  <a:gd name="adj" fmla="val 34410"/>
                  <a:gd name="vf" fmla="val 115470"/>
                </a:avLst>
              </a:prstGeom>
              <a:solidFill>
                <a:srgbClr val="FF0000"/>
              </a:solidFill>
              <a:ln w="9525">
                <a:noFill/>
                <a:miter lim="800000"/>
              </a:ln>
              <a:effectLst/>
            </p:spPr>
            <p:txBody>
              <a:bodyPr/>
              <a:lstStyle/>
              <a:p>
                <a:endParaRPr lang="zh-CN" altLang="en-US"/>
              </a:p>
            </p:txBody>
          </p:sp>
          <p:grpSp>
            <p:nvGrpSpPr>
              <p:cNvPr id="7" name="Group 16"/>
              <p:cNvGrpSpPr>
                <a:grpSpLocks noChangeAspect="1"/>
              </p:cNvGrpSpPr>
              <p:nvPr/>
            </p:nvGrpSpPr>
            <p:grpSpPr bwMode="auto">
              <a:xfrm>
                <a:off x="3870" y="2401"/>
                <a:ext cx="913" cy="155"/>
                <a:chOff x="33" y="131"/>
                <a:chExt cx="106" cy="18"/>
              </a:xfrm>
            </p:grpSpPr>
            <p:sp>
              <p:nvSpPr>
                <p:cNvPr id="117777" name="Freeform 17"/>
                <p:cNvSpPr>
                  <a:spLocks noChangeAspect="1"/>
                </p:cNvSpPr>
                <p:nvPr/>
              </p:nvSpPr>
              <p:spPr bwMode="auto">
                <a:xfrm>
                  <a:off x="33" y="141"/>
                  <a:ext cx="106" cy="8"/>
                </a:xfrm>
                <a:custGeom>
                  <a:avLst/>
                  <a:gdLst/>
                  <a:ahLst/>
                  <a:cxnLst>
                    <a:cxn ang="0">
                      <a:pos x="0" y="8"/>
                    </a:cxn>
                    <a:cxn ang="0">
                      <a:pos x="6" y="0"/>
                    </a:cxn>
                    <a:cxn ang="0">
                      <a:pos x="20" y="0"/>
                    </a:cxn>
                    <a:cxn ang="0">
                      <a:pos x="26" y="8"/>
                    </a:cxn>
                    <a:cxn ang="0">
                      <a:pos x="40" y="8"/>
                    </a:cxn>
                    <a:cxn ang="0">
                      <a:pos x="46" y="0"/>
                    </a:cxn>
                    <a:cxn ang="0">
                      <a:pos x="60" y="0"/>
                    </a:cxn>
                    <a:cxn ang="0">
                      <a:pos x="66" y="8"/>
                    </a:cxn>
                    <a:cxn ang="0">
                      <a:pos x="80" y="8"/>
                    </a:cxn>
                    <a:cxn ang="0">
                      <a:pos x="86" y="0"/>
                    </a:cxn>
                    <a:cxn ang="0">
                      <a:pos x="100" y="0"/>
                    </a:cxn>
                    <a:cxn ang="0">
                      <a:pos x="106" y="8"/>
                    </a:cxn>
                  </a:cxnLst>
                  <a:rect l="0" t="0" r="r" b="b"/>
                  <a:pathLst>
                    <a:path w="106" h="8">
                      <a:moveTo>
                        <a:pt x="0" y="8"/>
                      </a:moveTo>
                      <a:lnTo>
                        <a:pt x="6" y="0"/>
                      </a:lnTo>
                      <a:lnTo>
                        <a:pt x="20" y="0"/>
                      </a:lnTo>
                      <a:lnTo>
                        <a:pt x="26" y="8"/>
                      </a:lnTo>
                      <a:lnTo>
                        <a:pt x="40" y="8"/>
                      </a:lnTo>
                      <a:lnTo>
                        <a:pt x="46" y="0"/>
                      </a:lnTo>
                      <a:lnTo>
                        <a:pt x="60" y="0"/>
                      </a:lnTo>
                      <a:lnTo>
                        <a:pt x="66" y="8"/>
                      </a:lnTo>
                      <a:lnTo>
                        <a:pt x="80" y="8"/>
                      </a:lnTo>
                      <a:lnTo>
                        <a:pt x="86" y="0"/>
                      </a:lnTo>
                      <a:lnTo>
                        <a:pt x="100" y="0"/>
                      </a:lnTo>
                      <a:lnTo>
                        <a:pt x="106" y="8"/>
                      </a:lnTo>
                    </a:path>
                  </a:pathLst>
                </a:custGeom>
                <a:noFill/>
                <a:ln w="19050" cmpd="sng">
                  <a:solidFill>
                    <a:srgbClr val="000000"/>
                  </a:solidFill>
                  <a:round/>
                </a:ln>
              </p:spPr>
              <p:txBody>
                <a:bodyPr/>
                <a:lstStyle/>
                <a:p>
                  <a:endParaRPr lang="zh-CN" altLang="en-US"/>
                </a:p>
              </p:txBody>
            </p:sp>
            <p:sp>
              <p:nvSpPr>
                <p:cNvPr id="117778" name="Freeform 18"/>
                <p:cNvSpPr>
                  <a:spLocks noChangeAspect="1"/>
                </p:cNvSpPr>
                <p:nvPr/>
              </p:nvSpPr>
              <p:spPr bwMode="auto">
                <a:xfrm flipV="1">
                  <a:off x="33" y="131"/>
                  <a:ext cx="106" cy="8"/>
                </a:xfrm>
                <a:custGeom>
                  <a:avLst/>
                  <a:gdLst/>
                  <a:ahLst/>
                  <a:cxnLst>
                    <a:cxn ang="0">
                      <a:pos x="0" y="8"/>
                    </a:cxn>
                    <a:cxn ang="0">
                      <a:pos x="6" y="0"/>
                    </a:cxn>
                    <a:cxn ang="0">
                      <a:pos x="20" y="0"/>
                    </a:cxn>
                    <a:cxn ang="0">
                      <a:pos x="26" y="8"/>
                    </a:cxn>
                    <a:cxn ang="0">
                      <a:pos x="40" y="8"/>
                    </a:cxn>
                    <a:cxn ang="0">
                      <a:pos x="46" y="0"/>
                    </a:cxn>
                    <a:cxn ang="0">
                      <a:pos x="60" y="0"/>
                    </a:cxn>
                    <a:cxn ang="0">
                      <a:pos x="66" y="8"/>
                    </a:cxn>
                    <a:cxn ang="0">
                      <a:pos x="80" y="8"/>
                    </a:cxn>
                    <a:cxn ang="0">
                      <a:pos x="86" y="0"/>
                    </a:cxn>
                    <a:cxn ang="0">
                      <a:pos x="100" y="0"/>
                    </a:cxn>
                    <a:cxn ang="0">
                      <a:pos x="106" y="8"/>
                    </a:cxn>
                  </a:cxnLst>
                  <a:rect l="0" t="0" r="r" b="b"/>
                  <a:pathLst>
                    <a:path w="106" h="8">
                      <a:moveTo>
                        <a:pt x="0" y="8"/>
                      </a:moveTo>
                      <a:lnTo>
                        <a:pt x="6" y="0"/>
                      </a:lnTo>
                      <a:lnTo>
                        <a:pt x="20" y="0"/>
                      </a:lnTo>
                      <a:lnTo>
                        <a:pt x="26" y="8"/>
                      </a:lnTo>
                      <a:lnTo>
                        <a:pt x="40" y="8"/>
                      </a:lnTo>
                      <a:lnTo>
                        <a:pt x="46" y="0"/>
                      </a:lnTo>
                      <a:lnTo>
                        <a:pt x="60" y="0"/>
                      </a:lnTo>
                      <a:lnTo>
                        <a:pt x="66" y="8"/>
                      </a:lnTo>
                      <a:lnTo>
                        <a:pt x="80" y="8"/>
                      </a:lnTo>
                      <a:lnTo>
                        <a:pt x="86" y="0"/>
                      </a:lnTo>
                      <a:lnTo>
                        <a:pt x="100" y="0"/>
                      </a:lnTo>
                      <a:lnTo>
                        <a:pt x="106" y="8"/>
                      </a:lnTo>
                    </a:path>
                  </a:pathLst>
                </a:custGeom>
                <a:noFill/>
                <a:ln w="19050" cmpd="sng">
                  <a:solidFill>
                    <a:srgbClr val="333333"/>
                  </a:solidFill>
                  <a:round/>
                </a:ln>
              </p:spPr>
              <p:txBody>
                <a:bodyPr/>
                <a:lstStyle/>
                <a:p>
                  <a:endParaRPr lang="zh-CN" altLang="en-US"/>
                </a:p>
              </p:txBody>
            </p:sp>
          </p:grpSp>
        </p:grpSp>
      </p:grpSp>
      <p:sp>
        <p:nvSpPr>
          <p:cNvPr id="117779" name="Text Box 19"/>
          <p:cNvSpPr txBox="1">
            <a:spLocks noChangeArrowheads="1"/>
          </p:cNvSpPr>
          <p:nvPr/>
        </p:nvSpPr>
        <p:spPr bwMode="auto">
          <a:xfrm>
            <a:off x="6401649" y="1932216"/>
            <a:ext cx="2267484" cy="1538883"/>
          </a:xfrm>
          <a:prstGeom prst="rect">
            <a:avLst/>
          </a:prstGeom>
          <a:noFill/>
          <a:ln w="9525">
            <a:noFill/>
            <a:miter lim="800000"/>
          </a:ln>
          <a:effectLst/>
        </p:spPr>
        <p:txBody>
          <a:bodyPr wrap="square" lIns="0" tIns="0" rIns="0" bIns="0">
            <a:spAutoFit/>
          </a:bodyPr>
          <a:lstStyle/>
          <a:p>
            <a:pPr eaLnBrk="0" hangingPunct="0"/>
            <a:r>
              <a:rPr lang="en-US" altLang="zh-CN" sz="2000" dirty="0">
                <a:solidFill>
                  <a:schemeClr val="bg1"/>
                </a:solidFill>
                <a:latin typeface="Arial Black" panose="020B0A04020102020204" pitchFamily="34" charset="0"/>
              </a:rPr>
              <a:t>Design by PROPELLENT, with wide diversion channels</a:t>
            </a:r>
            <a:endParaRPr lang="zh-CN" altLang="en-GB" sz="2000" dirty="0">
              <a:solidFill>
                <a:schemeClr val="bg1"/>
              </a:solidFill>
              <a:latin typeface="Arial Black" panose="020B0A04020102020204" pitchFamily="34" charset="0"/>
            </a:endParaRPr>
          </a:p>
        </p:txBody>
      </p:sp>
      <p:sp>
        <p:nvSpPr>
          <p:cNvPr id="117780" name="Text Box 20"/>
          <p:cNvSpPr txBox="1">
            <a:spLocks noChangeArrowheads="1"/>
          </p:cNvSpPr>
          <p:nvPr/>
        </p:nvSpPr>
        <p:spPr bwMode="auto">
          <a:xfrm>
            <a:off x="7280022" y="4508162"/>
            <a:ext cx="2038350" cy="1231106"/>
          </a:xfrm>
          <a:prstGeom prst="rect">
            <a:avLst/>
          </a:prstGeom>
          <a:noFill/>
          <a:ln w="9525">
            <a:noFill/>
            <a:miter lim="800000"/>
          </a:ln>
          <a:effectLst/>
        </p:spPr>
        <p:txBody>
          <a:bodyPr lIns="0" tIns="0" rIns="0" bIns="0">
            <a:spAutoFit/>
          </a:bodyPr>
          <a:lstStyle/>
          <a:p>
            <a:pPr eaLnBrk="0" hangingPunct="0"/>
            <a:r>
              <a:rPr lang="en-US" altLang="zh-CN" sz="2000" dirty="0">
                <a:solidFill>
                  <a:schemeClr val="bg1"/>
                </a:solidFill>
                <a:latin typeface="Arial Black" panose="020B0A04020102020204" pitchFamily="34" charset="0"/>
              </a:rPr>
              <a:t>Traditional, with narrow diversion channels</a:t>
            </a:r>
            <a:endParaRPr lang="en-GB" altLang="zh-CN" sz="2000" dirty="0">
              <a:solidFill>
                <a:schemeClr val="bg1"/>
              </a:solidFill>
              <a:latin typeface="Arial Black" panose="020B0A04020102020204" pitchFamily="34" charset="0"/>
            </a:endParaRPr>
          </a:p>
        </p:txBody>
      </p:sp>
      <p:grpSp>
        <p:nvGrpSpPr>
          <p:cNvPr id="8" name="Group 21"/>
          <p:cNvGrpSpPr/>
          <p:nvPr/>
        </p:nvGrpSpPr>
        <p:grpSpPr bwMode="auto">
          <a:xfrm>
            <a:off x="539552" y="2636912"/>
            <a:ext cx="5159375" cy="2913062"/>
            <a:chOff x="528" y="1330"/>
            <a:chExt cx="2976" cy="1742"/>
          </a:xfrm>
        </p:grpSpPr>
        <p:pic>
          <p:nvPicPr>
            <p:cNvPr id="117782" name="Picture 22"/>
            <p:cNvPicPr>
              <a:picLocks noChangeAspect="1" noChangeArrowheads="1"/>
            </p:cNvPicPr>
            <p:nvPr/>
          </p:nvPicPr>
          <p:blipFill>
            <a:blip r:embed="rId2" cstate="print"/>
            <a:srcRect/>
            <a:stretch>
              <a:fillRect/>
            </a:stretch>
          </p:blipFill>
          <p:spPr bwMode="auto">
            <a:xfrm>
              <a:off x="528" y="1330"/>
              <a:ext cx="2976" cy="1742"/>
            </a:xfrm>
            <a:prstGeom prst="rect">
              <a:avLst/>
            </a:prstGeom>
            <a:noFill/>
            <a:ln w="9525">
              <a:noFill/>
              <a:miter lim="800000"/>
              <a:headEnd/>
              <a:tailEnd/>
            </a:ln>
            <a:effectLst/>
          </p:spPr>
        </p:pic>
        <p:grpSp>
          <p:nvGrpSpPr>
            <p:cNvPr id="9" name="Group 23"/>
            <p:cNvGrpSpPr/>
            <p:nvPr/>
          </p:nvGrpSpPr>
          <p:grpSpPr bwMode="auto">
            <a:xfrm>
              <a:off x="1007" y="1938"/>
              <a:ext cx="2313" cy="993"/>
              <a:chOff x="1007" y="1938"/>
              <a:chExt cx="2313" cy="993"/>
            </a:xfrm>
          </p:grpSpPr>
          <p:sp>
            <p:nvSpPr>
              <p:cNvPr id="117784" name="Freeform 24"/>
              <p:cNvSpPr/>
              <p:nvPr/>
            </p:nvSpPr>
            <p:spPr bwMode="auto">
              <a:xfrm>
                <a:off x="1568" y="2116"/>
                <a:ext cx="954" cy="801"/>
              </a:xfrm>
              <a:custGeom>
                <a:avLst/>
                <a:gdLst/>
                <a:ahLst/>
                <a:cxnLst>
                  <a:cxn ang="0">
                    <a:pos x="1644" y="0"/>
                  </a:cxn>
                  <a:cxn ang="0">
                    <a:pos x="652" y="592"/>
                  </a:cxn>
                  <a:cxn ang="0">
                    <a:pos x="0" y="822"/>
                  </a:cxn>
                </a:cxnLst>
                <a:rect l="0" t="0" r="r" b="b"/>
                <a:pathLst>
                  <a:path w="1644" h="822">
                    <a:moveTo>
                      <a:pt x="1644" y="0"/>
                    </a:moveTo>
                    <a:cubicBezTo>
                      <a:pt x="1285" y="227"/>
                      <a:pt x="926" y="455"/>
                      <a:pt x="652" y="592"/>
                    </a:cubicBezTo>
                    <a:cubicBezTo>
                      <a:pt x="378" y="729"/>
                      <a:pt x="67" y="778"/>
                      <a:pt x="0" y="822"/>
                    </a:cubicBezTo>
                  </a:path>
                </a:pathLst>
              </a:custGeom>
              <a:noFill/>
              <a:ln w="38100" cmpd="sng">
                <a:solidFill>
                  <a:srgbClr val="FF0000"/>
                </a:solidFill>
                <a:round/>
                <a:headEnd type="none" w="med" len="med"/>
                <a:tailEnd type="triangle" w="sm" len="lg"/>
              </a:ln>
              <a:effectLst/>
            </p:spPr>
            <p:txBody>
              <a:bodyPr wrap="none" anchor="ctr"/>
              <a:lstStyle/>
              <a:p>
                <a:endParaRPr lang="zh-CN" altLang="en-US"/>
              </a:p>
            </p:txBody>
          </p:sp>
          <p:grpSp>
            <p:nvGrpSpPr>
              <p:cNvPr id="10" name="Group 25"/>
              <p:cNvGrpSpPr/>
              <p:nvPr/>
            </p:nvGrpSpPr>
            <p:grpSpPr bwMode="auto">
              <a:xfrm>
                <a:off x="1007" y="1938"/>
                <a:ext cx="2313" cy="993"/>
                <a:chOff x="1007" y="1938"/>
                <a:chExt cx="2313" cy="993"/>
              </a:xfrm>
            </p:grpSpPr>
            <p:sp>
              <p:nvSpPr>
                <p:cNvPr id="117786" name="Freeform 26"/>
                <p:cNvSpPr/>
                <p:nvPr/>
              </p:nvSpPr>
              <p:spPr bwMode="auto">
                <a:xfrm>
                  <a:off x="2688" y="2583"/>
                  <a:ext cx="304" cy="296"/>
                </a:xfrm>
                <a:custGeom>
                  <a:avLst/>
                  <a:gdLst/>
                  <a:ahLst/>
                  <a:cxnLst>
                    <a:cxn ang="0">
                      <a:pos x="444" y="0"/>
                    </a:cxn>
                    <a:cxn ang="0">
                      <a:pos x="0" y="296"/>
                    </a:cxn>
                  </a:cxnLst>
                  <a:rect l="0" t="0" r="r" b="b"/>
                  <a:pathLst>
                    <a:path w="444" h="296">
                      <a:moveTo>
                        <a:pt x="444" y="0"/>
                      </a:moveTo>
                      <a:cubicBezTo>
                        <a:pt x="273" y="132"/>
                        <a:pt x="102" y="265"/>
                        <a:pt x="0" y="296"/>
                      </a:cubicBezTo>
                    </a:path>
                  </a:pathLst>
                </a:custGeom>
                <a:noFill/>
                <a:ln w="38100" cap="flat" cmpd="sng">
                  <a:solidFill>
                    <a:srgbClr val="FF0000"/>
                  </a:solidFill>
                  <a:prstDash val="solid"/>
                  <a:round/>
                  <a:headEnd type="none" w="med" len="med"/>
                  <a:tailEnd type="triangle" w="sm" len="lg"/>
                </a:ln>
                <a:effectLst/>
              </p:spPr>
              <p:txBody>
                <a:bodyPr wrap="none" anchor="ctr"/>
                <a:lstStyle/>
                <a:p>
                  <a:endParaRPr lang="zh-CN" altLang="en-US"/>
                </a:p>
              </p:txBody>
            </p:sp>
            <p:sp>
              <p:nvSpPr>
                <p:cNvPr id="117787" name="Freeform 27"/>
                <p:cNvSpPr/>
                <p:nvPr/>
              </p:nvSpPr>
              <p:spPr bwMode="auto">
                <a:xfrm>
                  <a:off x="2214" y="2449"/>
                  <a:ext cx="456" cy="445"/>
                </a:xfrm>
                <a:custGeom>
                  <a:avLst/>
                  <a:gdLst/>
                  <a:ahLst/>
                  <a:cxnLst>
                    <a:cxn ang="0">
                      <a:pos x="711" y="0"/>
                    </a:cxn>
                    <a:cxn ang="0">
                      <a:pos x="0" y="445"/>
                    </a:cxn>
                  </a:cxnLst>
                  <a:rect l="0" t="0" r="r" b="b"/>
                  <a:pathLst>
                    <a:path w="711" h="445">
                      <a:moveTo>
                        <a:pt x="711" y="0"/>
                      </a:moveTo>
                      <a:cubicBezTo>
                        <a:pt x="409" y="188"/>
                        <a:pt x="107" y="376"/>
                        <a:pt x="0" y="445"/>
                      </a:cubicBezTo>
                    </a:path>
                  </a:pathLst>
                </a:custGeom>
                <a:noFill/>
                <a:ln w="38100" cap="flat" cmpd="sng">
                  <a:solidFill>
                    <a:srgbClr val="FF0000"/>
                  </a:solidFill>
                  <a:prstDash val="solid"/>
                  <a:round/>
                  <a:headEnd type="none" w="med" len="med"/>
                  <a:tailEnd type="triangle" w="sm" len="lg"/>
                </a:ln>
                <a:effectLst/>
              </p:spPr>
              <p:txBody>
                <a:bodyPr wrap="none" anchor="ctr"/>
                <a:lstStyle/>
                <a:p>
                  <a:endParaRPr lang="zh-CN" altLang="en-US"/>
                </a:p>
              </p:txBody>
            </p:sp>
            <p:sp>
              <p:nvSpPr>
                <p:cNvPr id="117788" name="Freeform 28"/>
                <p:cNvSpPr/>
                <p:nvPr/>
              </p:nvSpPr>
              <p:spPr bwMode="auto">
                <a:xfrm>
                  <a:off x="3192" y="2731"/>
                  <a:ext cx="128" cy="133"/>
                </a:xfrm>
                <a:custGeom>
                  <a:avLst/>
                  <a:gdLst/>
                  <a:ahLst/>
                  <a:cxnLst>
                    <a:cxn ang="0">
                      <a:pos x="200" y="0"/>
                    </a:cxn>
                    <a:cxn ang="0">
                      <a:pos x="0" y="133"/>
                    </a:cxn>
                  </a:cxnLst>
                  <a:rect l="0" t="0" r="r" b="b"/>
                  <a:pathLst>
                    <a:path w="200" h="133">
                      <a:moveTo>
                        <a:pt x="200" y="0"/>
                      </a:moveTo>
                      <a:cubicBezTo>
                        <a:pt x="116" y="55"/>
                        <a:pt x="33" y="111"/>
                        <a:pt x="0" y="133"/>
                      </a:cubicBezTo>
                    </a:path>
                  </a:pathLst>
                </a:custGeom>
                <a:noFill/>
                <a:ln w="38100" cap="flat" cmpd="sng">
                  <a:solidFill>
                    <a:srgbClr val="FF0000"/>
                  </a:solidFill>
                  <a:prstDash val="solid"/>
                  <a:round/>
                  <a:headEnd type="none" w="med" len="med"/>
                  <a:tailEnd type="triangle" w="sm" len="med"/>
                </a:ln>
                <a:effectLst/>
              </p:spPr>
              <p:txBody>
                <a:bodyPr wrap="none" anchor="ctr"/>
                <a:lstStyle/>
                <a:p>
                  <a:endParaRPr lang="zh-CN" altLang="en-US"/>
                </a:p>
              </p:txBody>
            </p:sp>
            <p:sp>
              <p:nvSpPr>
                <p:cNvPr id="117789" name="Freeform 29"/>
                <p:cNvSpPr/>
                <p:nvPr/>
              </p:nvSpPr>
              <p:spPr bwMode="auto">
                <a:xfrm>
                  <a:off x="1007" y="1938"/>
                  <a:ext cx="1406" cy="993"/>
                </a:xfrm>
                <a:custGeom>
                  <a:avLst/>
                  <a:gdLst/>
                  <a:ahLst/>
                  <a:cxnLst>
                    <a:cxn ang="0">
                      <a:pos x="2193" y="0"/>
                    </a:cxn>
                    <a:cxn ang="0">
                      <a:pos x="1304" y="533"/>
                    </a:cxn>
                    <a:cxn ang="0">
                      <a:pos x="985" y="674"/>
                    </a:cxn>
                    <a:cxn ang="0">
                      <a:pos x="0" y="993"/>
                    </a:cxn>
                  </a:cxnLst>
                  <a:rect l="0" t="0" r="r" b="b"/>
                  <a:pathLst>
                    <a:path w="2193" h="993">
                      <a:moveTo>
                        <a:pt x="2193" y="0"/>
                      </a:moveTo>
                      <a:cubicBezTo>
                        <a:pt x="1849" y="210"/>
                        <a:pt x="1505" y="421"/>
                        <a:pt x="1304" y="533"/>
                      </a:cubicBezTo>
                      <a:cubicBezTo>
                        <a:pt x="1103" y="645"/>
                        <a:pt x="1202" y="597"/>
                        <a:pt x="985" y="674"/>
                      </a:cubicBezTo>
                      <a:cubicBezTo>
                        <a:pt x="768" y="751"/>
                        <a:pt x="384" y="872"/>
                        <a:pt x="0" y="993"/>
                      </a:cubicBezTo>
                    </a:path>
                  </a:pathLst>
                </a:custGeom>
                <a:noFill/>
                <a:ln w="38100" cap="flat" cmpd="sng">
                  <a:solidFill>
                    <a:srgbClr val="FF0000"/>
                  </a:solidFill>
                  <a:prstDash val="solid"/>
                  <a:round/>
                  <a:headEnd type="none" w="med" len="med"/>
                  <a:tailEnd type="triangle" w="sm" len="lg"/>
                </a:ln>
                <a:effectLst/>
              </p:spPr>
              <p:txBody>
                <a:bodyPr wrap="none" anchor="ctr"/>
                <a:lstStyle/>
                <a:p>
                  <a:endParaRPr lang="zh-CN" altLang="en-US"/>
                </a:p>
              </p:txBody>
            </p:sp>
          </p:grpSp>
        </p:grpSp>
      </p:grpSp>
      <p:sp>
        <p:nvSpPr>
          <p:cNvPr id="117791" name="Text Box 31"/>
          <p:cNvSpPr txBox="1">
            <a:spLocks noChangeArrowheads="1"/>
          </p:cNvSpPr>
          <p:nvPr/>
        </p:nvSpPr>
        <p:spPr bwMode="auto">
          <a:xfrm>
            <a:off x="571472" y="1928802"/>
            <a:ext cx="5214974" cy="2065181"/>
          </a:xfrm>
          <a:prstGeom prst="rect">
            <a:avLst/>
          </a:prstGeom>
          <a:noFill/>
          <a:ln w="9525">
            <a:noFill/>
            <a:miter lim="800000"/>
          </a:ln>
          <a:effectLst/>
        </p:spPr>
        <p:txBody>
          <a:bodyPr wrap="square">
            <a:spAutoFit/>
          </a:bodyPr>
          <a:lstStyle/>
          <a:p>
            <a:pPr defTabSz="381000" eaLnBrk="0" hangingPunct="0">
              <a:lnSpc>
                <a:spcPct val="130000"/>
              </a:lnSpc>
              <a:spcBef>
                <a:spcPct val="50000"/>
              </a:spcBef>
              <a:buClr>
                <a:srgbClr val="009D57"/>
              </a:buClr>
            </a:pPr>
            <a:r>
              <a:rPr lang="en-US" altLang="zh-CN" sz="2000" dirty="0">
                <a:solidFill>
                  <a:schemeClr val="bg1"/>
                </a:solidFill>
                <a:latin typeface="Arial Black" panose="020B0A04020102020204" pitchFamily="34" charset="0"/>
              </a:rPr>
              <a:t>High-performance fluid allocation model 3</a:t>
            </a:r>
            <a:endParaRPr lang="en-US" altLang="zh-CN" sz="2000" dirty="0">
              <a:solidFill>
                <a:schemeClr val="bg1"/>
              </a:solidFill>
              <a:latin typeface="Arial Black" panose="020B0A04020102020204" pitchFamily="34" charset="0"/>
            </a:endParaRPr>
          </a:p>
          <a:p>
            <a:pPr defTabSz="381000" eaLnBrk="0" hangingPunct="0">
              <a:lnSpc>
                <a:spcPct val="130000"/>
              </a:lnSpc>
              <a:spcBef>
                <a:spcPct val="50000"/>
              </a:spcBef>
              <a:buClr>
                <a:srgbClr val="009D57"/>
              </a:buClr>
              <a:buFont typeface="Wingdings" panose="05000000000000000000" pitchFamily="2" charset="2"/>
              <a:buChar char="Ø"/>
            </a:pPr>
            <a:endParaRPr lang="en-US" sz="2400" b="1" dirty="0" smtClean="0">
              <a:solidFill>
                <a:srgbClr val="000066"/>
              </a:solidFill>
              <a:effectLst/>
              <a:latin typeface="幼圆" panose="02010509060101010101" pitchFamily="49" charset="-122"/>
              <a:ea typeface="幼圆" panose="02010509060101010101" pitchFamily="49" charset="-122"/>
            </a:endParaRPr>
          </a:p>
          <a:p>
            <a:pPr defTabSz="381000" eaLnBrk="0" hangingPunct="0">
              <a:spcBef>
                <a:spcPct val="50000"/>
              </a:spcBef>
            </a:pPr>
            <a:endParaRPr lang="zh-CN" altLang="en-US" sz="2200" b="1" dirty="0">
              <a:solidFill>
                <a:srgbClr val="002577"/>
              </a:solidFill>
              <a:effectLst/>
              <a:ea typeface="宋体" panose="02010600030101010101" pitchFamily="2" charset="-122"/>
            </a:endParaRPr>
          </a:p>
        </p:txBody>
      </p:sp>
    </p:spTree>
  </p:cSld>
  <p:clrMapOvr>
    <a:masterClrMapping/>
  </p:clrMapOvr>
  <p:transition spd="med">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118786" name="Picture 2" descr="Dia20"/>
          <p:cNvPicPr>
            <a:picLocks noChangeAspect="1" noChangeArrowheads="1"/>
          </p:cNvPicPr>
          <p:nvPr/>
        </p:nvPicPr>
        <p:blipFill>
          <a:blip r:embed="rId2" cstate="print"/>
          <a:srcRect/>
          <a:stretch>
            <a:fillRect/>
          </a:stretch>
        </p:blipFill>
        <p:spPr bwMode="auto">
          <a:xfrm>
            <a:off x="4788024" y="1916832"/>
            <a:ext cx="4000500" cy="4373910"/>
          </a:xfrm>
          <a:prstGeom prst="rect">
            <a:avLst/>
          </a:prstGeom>
          <a:noFill/>
        </p:spPr>
      </p:pic>
      <p:sp>
        <p:nvSpPr>
          <p:cNvPr id="118788" name="Text Box 4"/>
          <p:cNvSpPr txBox="1">
            <a:spLocks noChangeArrowheads="1"/>
          </p:cNvSpPr>
          <p:nvPr/>
        </p:nvSpPr>
        <p:spPr bwMode="auto">
          <a:xfrm>
            <a:off x="252413" y="1268413"/>
            <a:ext cx="4554537" cy="3356175"/>
          </a:xfrm>
          <a:prstGeom prst="rect">
            <a:avLst/>
          </a:prstGeom>
          <a:noFill/>
          <a:ln w="9525">
            <a:noFill/>
            <a:miter lim="800000"/>
          </a:ln>
          <a:effectLst/>
        </p:spPr>
        <p:txBody>
          <a:bodyPr>
            <a:spAutoFit/>
          </a:bodyPr>
          <a:lstStyle/>
          <a:p>
            <a:pPr defTabSz="381000" eaLnBrk="0" hangingPunct="0">
              <a:spcBef>
                <a:spcPct val="50000"/>
              </a:spcBef>
            </a:pPr>
            <a:endParaRPr lang="en-US" sz="2200" b="1" dirty="0">
              <a:solidFill>
                <a:srgbClr val="002577"/>
              </a:solidFill>
              <a:effectLst/>
            </a:endParaRPr>
          </a:p>
          <a:p>
            <a:pPr defTabSz="381000" eaLnBrk="0" hangingPunct="0">
              <a:lnSpc>
                <a:spcPct val="130000"/>
              </a:lnSpc>
              <a:spcBef>
                <a:spcPct val="50000"/>
              </a:spcBef>
              <a:buClr>
                <a:srgbClr val="009D57"/>
              </a:buClr>
              <a:buFont typeface="Wingdings" panose="05000000000000000000" pitchFamily="2" charset="2"/>
              <a:buChar char="Ø"/>
            </a:pPr>
            <a:r>
              <a:rPr lang="zh-CN" altLang="de-DE" sz="2400" b="1" dirty="0">
                <a:solidFill>
                  <a:srgbClr val="000066"/>
                </a:solidFill>
                <a:effectLst/>
                <a:latin typeface="幼圆" panose="02010509060101010101" pitchFamily="49" charset="-122"/>
                <a:ea typeface="幼圆" panose="02010509060101010101" pitchFamily="49" charset="-122"/>
              </a:rPr>
              <a:t> </a:t>
            </a:r>
            <a:r>
              <a:rPr lang="en-US" altLang="zh-CN" sz="2000" dirty="0" smtClean="0">
                <a:solidFill>
                  <a:schemeClr val="bg1"/>
                </a:solidFill>
                <a:latin typeface="Arial Black" panose="020B0A04020102020204" pitchFamily="34" charset="0"/>
              </a:rPr>
              <a:t>Automated location system</a:t>
            </a:r>
            <a:r>
              <a:rPr lang="zh-CN" altLang="de-DE" sz="2000" dirty="0" smtClean="0">
                <a:solidFill>
                  <a:schemeClr val="bg1"/>
                </a:solidFill>
                <a:latin typeface="Arial Black" panose="020B0A04020102020204" pitchFamily="34" charset="0"/>
              </a:rPr>
              <a:t> 	</a:t>
            </a:r>
            <a:r>
              <a:rPr lang="en-US" altLang="zh-CN" sz="2000" dirty="0" smtClean="0">
                <a:solidFill>
                  <a:schemeClr val="bg1"/>
                </a:solidFill>
                <a:latin typeface="Arial Black" panose="020B0A04020102020204" pitchFamily="34" charset="0"/>
              </a:rPr>
              <a:t>Special design leads to reliable location</a:t>
            </a:r>
            <a:endParaRPr lang="zh-CN" altLang="de-DE" sz="2000" dirty="0" smtClean="0">
              <a:solidFill>
                <a:schemeClr val="bg1"/>
              </a:solidFill>
              <a:latin typeface="Arial Black" panose="020B0A04020102020204" pitchFamily="34" charset="0"/>
            </a:endParaRPr>
          </a:p>
          <a:p>
            <a:pPr lvl="1" defTabSz="381000">
              <a:lnSpc>
                <a:spcPct val="110000"/>
              </a:lnSpc>
              <a:spcBef>
                <a:spcPct val="50000"/>
              </a:spcBef>
              <a:buClr>
                <a:srgbClr val="002577"/>
              </a:buClr>
              <a:buFont typeface="Wingdings" panose="05000000000000000000" pitchFamily="2" charset="2"/>
              <a:buChar char="§"/>
            </a:pPr>
            <a:r>
              <a:rPr lang="de-DE" altLang="zh-CN" sz="2000" dirty="0" smtClean="0">
                <a:solidFill>
                  <a:schemeClr val="bg1"/>
                </a:solidFill>
                <a:latin typeface="Arial Black" panose="020B0A04020102020204" pitchFamily="34" charset="0"/>
              </a:rPr>
              <a:t> easier repair</a:t>
            </a:r>
            <a:endParaRPr lang="zh-CN" altLang="de-DE" sz="2000" dirty="0" smtClean="0">
              <a:solidFill>
                <a:schemeClr val="bg1"/>
              </a:solidFill>
              <a:latin typeface="Arial Black" panose="020B0A04020102020204" pitchFamily="34" charset="0"/>
            </a:endParaRPr>
          </a:p>
          <a:p>
            <a:pPr lvl="1" defTabSz="381000">
              <a:lnSpc>
                <a:spcPct val="110000"/>
              </a:lnSpc>
              <a:spcBef>
                <a:spcPct val="50000"/>
              </a:spcBef>
              <a:buClr>
                <a:srgbClr val="002577"/>
              </a:buClr>
              <a:buFont typeface="Wingdings" panose="05000000000000000000" pitchFamily="2" charset="2"/>
              <a:buChar char="§"/>
            </a:pPr>
            <a:r>
              <a:rPr lang="zh-CN" altLang="de-DE" sz="2000" dirty="0" smtClean="0">
                <a:solidFill>
                  <a:schemeClr val="bg1"/>
                </a:solidFill>
                <a:latin typeface="Arial Black" panose="020B0A04020102020204" pitchFamily="34" charset="0"/>
              </a:rPr>
              <a:t> 	</a:t>
            </a:r>
            <a:r>
              <a:rPr lang="en-US" altLang="zh-CN" sz="2000" dirty="0" smtClean="0">
                <a:solidFill>
                  <a:schemeClr val="bg1"/>
                </a:solidFill>
                <a:latin typeface="Arial Black" panose="020B0A04020102020204" pitchFamily="34" charset="0"/>
              </a:rPr>
              <a:t>a stable plate group</a:t>
            </a:r>
            <a:endParaRPr lang="zh-CN" altLang="de-DE" sz="2000" dirty="0" smtClean="0">
              <a:solidFill>
                <a:schemeClr val="bg1"/>
              </a:solidFill>
              <a:latin typeface="Arial Black" panose="020B0A04020102020204" pitchFamily="34" charset="0"/>
            </a:endParaRPr>
          </a:p>
          <a:p>
            <a:pPr lvl="1" defTabSz="381000">
              <a:lnSpc>
                <a:spcPct val="110000"/>
              </a:lnSpc>
              <a:spcBef>
                <a:spcPct val="50000"/>
              </a:spcBef>
              <a:buClr>
                <a:srgbClr val="002577"/>
              </a:buClr>
              <a:buFont typeface="Wingdings" panose="05000000000000000000" pitchFamily="2" charset="2"/>
              <a:buChar char="§"/>
            </a:pPr>
            <a:r>
              <a:rPr lang="zh-CN" altLang="de-DE" sz="2000" dirty="0" smtClean="0">
                <a:solidFill>
                  <a:schemeClr val="bg1"/>
                </a:solidFill>
                <a:latin typeface="Arial Black" panose="020B0A04020102020204" pitchFamily="34" charset="0"/>
              </a:rPr>
              <a:t> 	</a:t>
            </a:r>
            <a:r>
              <a:rPr lang="en-US" altLang="zh-CN" sz="2000" dirty="0" smtClean="0">
                <a:solidFill>
                  <a:schemeClr val="bg1"/>
                </a:solidFill>
                <a:latin typeface="Arial Black" panose="020B0A04020102020204" pitchFamily="34" charset="0"/>
              </a:rPr>
              <a:t>prolong the seal ring life</a:t>
            </a:r>
            <a:endParaRPr lang="zh-CN" altLang="en-US" sz="2000" dirty="0" smtClean="0">
              <a:solidFill>
                <a:schemeClr val="bg1"/>
              </a:solidFill>
              <a:latin typeface="Arial Black" panose="020B0A04020102020204" pitchFamily="34" charset="0"/>
            </a:endParaRPr>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box(in)">
                                      <p:cBhvr>
                                        <p:cTn id="7"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80911" name="Rectangle 15"/>
          <p:cNvSpPr>
            <a:spLocks noGrp="1" noChangeArrowheads="1"/>
          </p:cNvSpPr>
          <p:nvPr>
            <p:ph type="title"/>
          </p:nvPr>
        </p:nvSpPr>
        <p:spPr/>
        <p:txBody>
          <a:bodyPr>
            <a:normAutofit/>
          </a:bodyPr>
          <a:lstStyle/>
          <a:p>
            <a:r>
              <a:rPr lang="de-DE" altLang="zh-CN" sz="2400" dirty="0">
                <a:solidFill>
                  <a:schemeClr val="bg1"/>
                </a:solidFill>
                <a:latin typeface="Arial Black" panose="020B0A04020102020204" pitchFamily="34" charset="0"/>
                <a:ea typeface="宋体" panose="02010600030101010101" pitchFamily="2" charset="-122"/>
              </a:rPr>
              <a:t>NT </a:t>
            </a:r>
            <a:r>
              <a:rPr lang="de-DE" altLang="zh-CN" sz="2400" dirty="0" smtClean="0">
                <a:solidFill>
                  <a:schemeClr val="bg1"/>
                </a:solidFill>
                <a:latin typeface="Arial Black" panose="020B0A04020102020204" pitchFamily="34" charset="0"/>
                <a:ea typeface="宋体" panose="02010600030101010101" pitchFamily="2" charset="-122"/>
              </a:rPr>
              <a:t>–</a:t>
            </a:r>
            <a:r>
              <a:rPr lang="en-US" altLang="zh-CN" sz="2400" dirty="0" smtClean="0">
                <a:solidFill>
                  <a:schemeClr val="bg1"/>
                </a:solidFill>
                <a:latin typeface="Arial Black" panose="020B0A04020102020204" pitchFamily="34" charset="0"/>
                <a:ea typeface="宋体" panose="02010600030101010101" pitchFamily="2" charset="-122"/>
              </a:rPr>
              <a:t>Series Detail Information</a:t>
            </a:r>
            <a:endParaRPr lang="de-DE" altLang="zh-CN" sz="2400" dirty="0">
              <a:solidFill>
                <a:schemeClr val="bg1"/>
              </a:solidFill>
              <a:latin typeface="Arial Black" panose="020B0A04020102020204" pitchFamily="34" charset="0"/>
              <a:ea typeface="宋体" panose="02010600030101010101" pitchFamily="2" charset="-122"/>
            </a:endParaRPr>
          </a:p>
        </p:txBody>
      </p:sp>
      <p:sp>
        <p:nvSpPr>
          <p:cNvPr id="5" name="页脚占位符 1"/>
          <p:cNvSpPr>
            <a:spLocks noGrp="1"/>
          </p:cNvSpPr>
          <p:nvPr>
            <p:ph type="ftr" sz="quarter" idx="11"/>
          </p:nvPr>
        </p:nvSpPr>
        <p:spPr/>
        <p:txBody>
          <a:bodyPr/>
          <a:lstStyle/>
          <a:p>
            <a:r>
              <a:rPr lang="zh-CN" altLang="en-US" dirty="0" smtClean="0"/>
              <a:t>普瑞普勒</a:t>
            </a:r>
            <a:r>
              <a:rPr lang="de-DE" altLang="zh-CN" dirty="0" smtClean="0"/>
              <a:t> </a:t>
            </a:r>
            <a:r>
              <a:rPr lang="de-DE" altLang="zh-CN" dirty="0"/>
              <a:t>Ecoflex Presentation</a:t>
            </a:r>
            <a:endParaRPr lang="de-DE" altLang="zh-CN" dirty="0"/>
          </a:p>
          <a:p>
            <a:r>
              <a:rPr lang="de-DE" altLang="zh-CN" dirty="0"/>
              <a:t>November 2004</a:t>
            </a:r>
            <a:endParaRPr lang="de-DE" altLang="zh-CN" dirty="0"/>
          </a:p>
        </p:txBody>
      </p:sp>
      <p:pic>
        <p:nvPicPr>
          <p:cNvPr id="80899" name="Picture 3" descr="Dia21"/>
          <p:cNvPicPr>
            <a:picLocks noChangeAspect="1" noChangeArrowheads="1"/>
          </p:cNvPicPr>
          <p:nvPr/>
        </p:nvPicPr>
        <p:blipFill>
          <a:blip r:embed="rId2" cstate="print"/>
          <a:srcRect/>
          <a:stretch>
            <a:fillRect/>
          </a:stretch>
        </p:blipFill>
        <p:spPr bwMode="auto">
          <a:xfrm>
            <a:off x="5220072" y="2060848"/>
            <a:ext cx="3191608" cy="2865438"/>
          </a:xfrm>
          <a:prstGeom prst="rect">
            <a:avLst/>
          </a:prstGeom>
          <a:noFill/>
          <a:effectLst>
            <a:outerShdw dist="107763" dir="2700000" algn="ctr" rotWithShape="0">
              <a:schemeClr val="folHlink">
                <a:alpha val="50000"/>
              </a:schemeClr>
            </a:outerShdw>
          </a:effectLst>
        </p:spPr>
      </p:pic>
      <p:sp>
        <p:nvSpPr>
          <p:cNvPr id="80912" name="Text Box 16"/>
          <p:cNvSpPr txBox="1">
            <a:spLocks noChangeArrowheads="1"/>
          </p:cNvSpPr>
          <p:nvPr/>
        </p:nvSpPr>
        <p:spPr bwMode="auto">
          <a:xfrm>
            <a:off x="395536" y="2420888"/>
            <a:ext cx="5052152" cy="1723549"/>
          </a:xfrm>
          <a:prstGeom prst="rect">
            <a:avLst/>
          </a:prstGeom>
          <a:noFill/>
          <a:ln w="9525">
            <a:noFill/>
            <a:miter lim="800000"/>
          </a:ln>
          <a:effectLst/>
        </p:spPr>
        <p:txBody>
          <a:bodyPr wrap="square">
            <a:spAutoFit/>
          </a:bodyPr>
          <a:lstStyle/>
          <a:p>
            <a:pPr defTabSz="381000"/>
            <a:r>
              <a:rPr lang="zh-CN" altLang="de-DE" sz="2000" b="0" dirty="0">
                <a:ea typeface="宋体" panose="02010600030101010101" pitchFamily="2" charset="-122"/>
              </a:rPr>
              <a:t>	</a:t>
            </a:r>
            <a:r>
              <a:rPr lang="zh-CN" altLang="de-DE" sz="2000" dirty="0" smtClean="0">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rPr>
              <a:t>New  non-gel “</a:t>
            </a:r>
            <a:r>
              <a:rPr lang="de-DE" altLang="zh-CN" sz="2000" dirty="0" smtClean="0">
                <a:solidFill>
                  <a:schemeClr val="bg1"/>
                </a:solidFill>
                <a:latin typeface="Arial Black" panose="020B0A04020102020204" pitchFamily="34" charset="0"/>
                <a:ea typeface="宋体" panose="02010600030101010101" pitchFamily="2" charset="-122"/>
              </a:rPr>
              <a:t>EcoLoc“ </a:t>
            </a:r>
            <a:r>
              <a:rPr lang="en-US" altLang="zh-CN" sz="2000" dirty="0" smtClean="0">
                <a:solidFill>
                  <a:schemeClr val="bg1"/>
                </a:solidFill>
                <a:latin typeface="Arial Black" panose="020B0A04020102020204" pitchFamily="34" charset="0"/>
                <a:ea typeface="宋体" panose="02010600030101010101" pitchFamily="2" charset="-122"/>
              </a:rPr>
              <a:t>seal ring</a:t>
            </a:r>
            <a:endParaRPr lang="zh-CN" altLang="de-DE" sz="2000" dirty="0" smtClean="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ea typeface="宋体" panose="02010600030101010101" pitchFamily="2" charset="-122"/>
              </a:rPr>
              <a:t>easy movement</a:t>
            </a:r>
            <a:endParaRPr lang="zh-CN" altLang="de-DE" sz="2000" dirty="0" smtClean="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de-DE" altLang="zh-CN"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rPr>
              <a:t>reduce replacement time</a:t>
            </a:r>
            <a:endParaRPr lang="zh-CN" altLang="de-DE" sz="2000" dirty="0" smtClean="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ea typeface="宋体" panose="02010600030101010101" pitchFamily="2" charset="-122"/>
              </a:rPr>
              <a:t>reduce production pause</a:t>
            </a:r>
            <a:endParaRPr lang="en-US" altLang="zh-CN" sz="2000" dirty="0">
              <a:solidFill>
                <a:schemeClr val="bg1"/>
              </a:solidFill>
              <a:latin typeface="Arial Black" panose="020B0A04020102020204" pitchFamily="34"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81933" name="Rectangle 13"/>
          <p:cNvSpPr>
            <a:spLocks noGrp="1" noChangeArrowheads="1"/>
          </p:cNvSpPr>
          <p:nvPr>
            <p:ph type="title"/>
          </p:nvPr>
        </p:nvSpPr>
        <p:spPr/>
        <p:txBody>
          <a:bodyPr>
            <a:normAutofit/>
          </a:bodyPr>
          <a:lstStyle/>
          <a:p>
            <a:r>
              <a:rPr lang="de-DE" altLang="zh-CN" sz="2400" dirty="0">
                <a:solidFill>
                  <a:schemeClr val="bg1"/>
                </a:solidFill>
                <a:latin typeface="Arial Black" panose="020B0A04020102020204" pitchFamily="34" charset="0"/>
                <a:ea typeface="宋体" panose="02010600030101010101" pitchFamily="2" charset="-122"/>
              </a:rPr>
              <a:t>NT </a:t>
            </a:r>
            <a:r>
              <a:rPr lang="de-DE" altLang="zh-CN" sz="2400" dirty="0" smtClean="0">
                <a:solidFill>
                  <a:schemeClr val="bg1"/>
                </a:solidFill>
                <a:latin typeface="Arial Black" panose="020B0A04020102020204" pitchFamily="34" charset="0"/>
                <a:ea typeface="宋体" panose="02010600030101010101" pitchFamily="2" charset="-122"/>
              </a:rPr>
              <a:t>–</a:t>
            </a:r>
            <a:r>
              <a:rPr lang="en-US" altLang="zh-CN" sz="2400" dirty="0" smtClean="0">
                <a:solidFill>
                  <a:schemeClr val="bg1"/>
                </a:solidFill>
                <a:latin typeface="Arial Black" panose="020B0A04020102020204" pitchFamily="34" charset="0"/>
                <a:ea typeface="宋体" panose="02010600030101010101" pitchFamily="2" charset="-122"/>
              </a:rPr>
              <a:t>Series Detail Information</a:t>
            </a:r>
            <a:endParaRPr lang="de-DE" altLang="zh-CN" sz="2400" dirty="0">
              <a:solidFill>
                <a:schemeClr val="bg1"/>
              </a:solidFill>
              <a:latin typeface="Arial Black" panose="020B0A04020102020204" pitchFamily="34" charset="0"/>
              <a:ea typeface="宋体" panose="02010600030101010101" pitchFamily="2" charset="-122"/>
            </a:endParaRPr>
          </a:p>
        </p:txBody>
      </p:sp>
      <p:sp>
        <p:nvSpPr>
          <p:cNvPr id="5" name="页脚占位符 1"/>
          <p:cNvSpPr>
            <a:spLocks noGrp="1"/>
          </p:cNvSpPr>
          <p:nvPr>
            <p:ph type="ftr" sz="quarter" idx="11"/>
          </p:nvPr>
        </p:nvSpPr>
        <p:spPr/>
        <p:txBody>
          <a:bodyPr/>
          <a:lstStyle/>
          <a:p>
            <a:r>
              <a:rPr lang="zh-CN" altLang="en-US" dirty="0" smtClean="0"/>
              <a:t>普瑞普勒</a:t>
            </a:r>
            <a:r>
              <a:rPr lang="de-DE" altLang="zh-CN" dirty="0" smtClean="0"/>
              <a:t> </a:t>
            </a:r>
            <a:r>
              <a:rPr lang="de-DE" altLang="zh-CN" dirty="0"/>
              <a:t>Ecoflex Presentation</a:t>
            </a:r>
            <a:endParaRPr lang="de-DE" altLang="zh-CN" dirty="0"/>
          </a:p>
          <a:p>
            <a:r>
              <a:rPr lang="de-DE" altLang="zh-CN" dirty="0"/>
              <a:t>November 2004</a:t>
            </a:r>
            <a:endParaRPr lang="de-DE" altLang="zh-CN" dirty="0"/>
          </a:p>
        </p:txBody>
      </p:sp>
      <p:pic>
        <p:nvPicPr>
          <p:cNvPr id="81923" name="Picture 3" descr="Dia22"/>
          <p:cNvPicPr>
            <a:picLocks noChangeAspect="1" noChangeArrowheads="1"/>
          </p:cNvPicPr>
          <p:nvPr/>
        </p:nvPicPr>
        <p:blipFill>
          <a:blip r:embed="rId2" cstate="print"/>
          <a:srcRect t="-256"/>
          <a:stretch>
            <a:fillRect/>
          </a:stretch>
        </p:blipFill>
        <p:spPr bwMode="auto">
          <a:xfrm>
            <a:off x="6156176" y="1991012"/>
            <a:ext cx="2759320" cy="3733800"/>
          </a:xfrm>
          <a:prstGeom prst="rect">
            <a:avLst/>
          </a:prstGeom>
          <a:noFill/>
        </p:spPr>
      </p:pic>
      <p:sp>
        <p:nvSpPr>
          <p:cNvPr id="81935" name="Text Box 15"/>
          <p:cNvSpPr txBox="1">
            <a:spLocks noChangeArrowheads="1"/>
          </p:cNvSpPr>
          <p:nvPr/>
        </p:nvSpPr>
        <p:spPr bwMode="auto">
          <a:xfrm>
            <a:off x="539552" y="2132856"/>
            <a:ext cx="5328592" cy="2075825"/>
          </a:xfrm>
          <a:prstGeom prst="rect">
            <a:avLst/>
          </a:prstGeom>
          <a:noFill/>
          <a:ln w="9525">
            <a:noFill/>
            <a:miter lim="800000"/>
          </a:ln>
          <a:effectLst/>
        </p:spPr>
        <p:txBody>
          <a:bodyPr wrap="square">
            <a:spAutoFit/>
          </a:bodyPr>
          <a:lstStyle/>
          <a:p>
            <a:pPr defTabSz="381000"/>
            <a:r>
              <a:rPr lang="zh-CN" altLang="de-DE" sz="2000" b="0" dirty="0">
                <a:ea typeface="宋体" panose="02010600030101010101" pitchFamily="2" charset="-122"/>
              </a:rPr>
              <a:t>	</a:t>
            </a:r>
            <a:r>
              <a:rPr lang="en-US" altLang="zh-CN" sz="2000" dirty="0" smtClean="0">
                <a:solidFill>
                  <a:schemeClr val="bg1"/>
                </a:solidFill>
                <a:latin typeface="Arial Black" panose="020B0A04020102020204" pitchFamily="34" charset="0"/>
                <a:ea typeface="宋体" panose="02010600030101010101" pitchFamily="2" charset="-122"/>
              </a:rPr>
              <a:t>New seal ring</a:t>
            </a:r>
            <a:r>
              <a:rPr lang="zh-CN" altLang="en-US" sz="2000" dirty="0" smtClean="0">
                <a:solidFill>
                  <a:schemeClr val="bg1"/>
                </a:solidFill>
                <a:latin typeface="Arial Black" panose="020B0A04020102020204" pitchFamily="34" charset="0"/>
                <a:ea typeface="宋体" panose="02010600030101010101" pitchFamily="2" charset="-122"/>
              </a:rPr>
              <a:t> </a:t>
            </a:r>
            <a:r>
              <a:rPr lang="zh-CN" altLang="de-DE" sz="2000" dirty="0" smtClean="0">
                <a:solidFill>
                  <a:schemeClr val="bg1"/>
                </a:solidFill>
                <a:latin typeface="Arial Black" panose="020B0A04020102020204" pitchFamily="34" charset="0"/>
                <a:ea typeface="宋体" panose="02010600030101010101" pitchFamily="2" charset="-122"/>
              </a:rPr>
              <a:t>–</a:t>
            </a:r>
            <a:r>
              <a:rPr lang="en-US" altLang="zh-CN" sz="2000" dirty="0" smtClean="0">
                <a:solidFill>
                  <a:schemeClr val="bg1"/>
                </a:solidFill>
                <a:latin typeface="Arial Black" panose="020B0A04020102020204" pitchFamily="34" charset="0"/>
                <a:ea typeface="宋体" panose="02010600030101010101" pitchFamily="2" charset="-122"/>
              </a:rPr>
              <a:t>Raised</a:t>
            </a:r>
            <a:r>
              <a:rPr lang="zh-CN" altLang="en-US"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ea typeface="宋体" panose="02010600030101010101" pitchFamily="2" charset="-122"/>
              </a:rPr>
              <a:t>seal ring</a:t>
            </a:r>
            <a:endParaRPr lang="zh-CN" altLang="de-DE" sz="2000" dirty="0" smtClean="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rPr>
              <a:t>enter into adjacent groove</a:t>
            </a:r>
            <a:endParaRPr lang="zh-CN" altLang="de-DE" sz="2000" dirty="0" smtClean="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ea typeface="宋体" panose="02010600030101010101" pitchFamily="2" charset="-122"/>
              </a:rPr>
              <a:t>easier to locate plate and seal ring</a:t>
            </a:r>
            <a:endParaRPr lang="en-US" altLang="zh-CN" sz="2000" dirty="0" smtClean="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rPr>
              <a:t> stabilize the whole</a:t>
            </a:r>
            <a:r>
              <a:rPr lang="zh-CN" altLang="de-DE" sz="2000" dirty="0" smtClean="0">
                <a:solidFill>
                  <a:schemeClr val="bg1"/>
                </a:solidFill>
                <a:latin typeface="Arial Black" panose="020B0A04020102020204" pitchFamily="34" charset="0"/>
                <a:ea typeface="宋体" panose="02010600030101010101" pitchFamily="2" charset="-122"/>
              </a:rPr>
              <a:t> </a:t>
            </a:r>
            <a:r>
              <a:rPr lang="en-US" altLang="zh-CN" sz="2000" dirty="0" smtClean="0">
                <a:solidFill>
                  <a:schemeClr val="bg1"/>
                </a:solidFill>
                <a:latin typeface="Arial Black" panose="020B0A04020102020204" pitchFamily="34" charset="0"/>
                <a:ea typeface="宋体" panose="02010600030101010101" pitchFamily="2" charset="-122"/>
              </a:rPr>
              <a:t>plates group</a:t>
            </a:r>
            <a:endParaRPr lang="zh-CN" altLang="de-DE" sz="2000" dirty="0">
              <a:solidFill>
                <a:schemeClr val="bg1"/>
              </a:solidFill>
              <a:latin typeface="Arial Black" panose="020B0A04020102020204" pitchFamily="34"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82961" name="Rectangle 17"/>
          <p:cNvSpPr>
            <a:spLocks noGrp="1" noChangeArrowheads="1"/>
          </p:cNvSpPr>
          <p:nvPr>
            <p:ph type="title"/>
          </p:nvPr>
        </p:nvSpPr>
        <p:spPr/>
        <p:txBody>
          <a:bodyPr/>
          <a:lstStyle/>
          <a:p>
            <a:r>
              <a:rPr lang="de-DE" altLang="zh-CN" sz="2400" dirty="0">
                <a:solidFill>
                  <a:schemeClr val="bg1"/>
                </a:solidFill>
                <a:latin typeface="Arial Black" panose="020B0A04020102020204" pitchFamily="34" charset="0"/>
              </a:rPr>
              <a:t>NT –</a:t>
            </a:r>
            <a:r>
              <a:rPr lang="en-US" altLang="zh-CN" sz="2400" dirty="0">
                <a:solidFill>
                  <a:schemeClr val="bg1"/>
                </a:solidFill>
                <a:latin typeface="Arial Black" panose="020B0A04020102020204" pitchFamily="34" charset="0"/>
              </a:rPr>
              <a:t>Series</a:t>
            </a:r>
            <a:r>
              <a:rPr lang="en-US" altLang="zh-CN" dirty="0" smtClean="0">
                <a:ea typeface="宋体" panose="02010600030101010101" pitchFamily="2" charset="-122"/>
              </a:rPr>
              <a:t> </a:t>
            </a:r>
            <a:r>
              <a:rPr lang="en-US" altLang="zh-CN" sz="2400" dirty="0">
                <a:solidFill>
                  <a:schemeClr val="bg1"/>
                </a:solidFill>
                <a:latin typeface="Arial Black" panose="020B0A04020102020204" pitchFamily="34" charset="0"/>
              </a:rPr>
              <a:t>Detail</a:t>
            </a:r>
            <a:r>
              <a:rPr lang="en-US" altLang="zh-CN" dirty="0" smtClean="0">
                <a:ea typeface="宋体" panose="02010600030101010101" pitchFamily="2" charset="-122"/>
              </a:rPr>
              <a:t> </a:t>
            </a:r>
            <a:r>
              <a:rPr lang="en-US" altLang="zh-CN" sz="2400" dirty="0">
                <a:solidFill>
                  <a:schemeClr val="bg1"/>
                </a:solidFill>
                <a:latin typeface="Arial Black" panose="020B0A04020102020204" pitchFamily="34" charset="0"/>
              </a:rPr>
              <a:t>Information</a:t>
            </a:r>
            <a:endParaRPr lang="de-DE" altLang="zh-CN" sz="2400" dirty="0">
              <a:solidFill>
                <a:schemeClr val="bg1"/>
              </a:solidFill>
              <a:latin typeface="Arial Black" panose="020B0A04020102020204" pitchFamily="34" charset="0"/>
            </a:endParaRPr>
          </a:p>
        </p:txBody>
      </p:sp>
      <p:sp>
        <p:nvSpPr>
          <p:cNvPr id="6" name="页脚占位符 1"/>
          <p:cNvSpPr>
            <a:spLocks noGrp="1"/>
          </p:cNvSpPr>
          <p:nvPr>
            <p:ph type="ftr" sz="quarter" idx="11"/>
          </p:nvPr>
        </p:nvSpPr>
        <p:spPr/>
        <p:txBody>
          <a:bodyPr/>
          <a:lstStyle/>
          <a:p>
            <a:r>
              <a:rPr lang="zh-CN" altLang="en-US" dirty="0" smtClean="0"/>
              <a:t>普瑞普勒</a:t>
            </a:r>
            <a:r>
              <a:rPr lang="de-DE" altLang="zh-CN" dirty="0" smtClean="0"/>
              <a:t> </a:t>
            </a:r>
            <a:r>
              <a:rPr lang="de-DE" altLang="zh-CN" dirty="0"/>
              <a:t>Ecoflex Presentation</a:t>
            </a:r>
            <a:endParaRPr lang="de-DE" altLang="zh-CN" dirty="0"/>
          </a:p>
          <a:p>
            <a:r>
              <a:rPr lang="de-DE" altLang="zh-CN" dirty="0"/>
              <a:t>November 2004</a:t>
            </a:r>
            <a:endParaRPr lang="de-DE" altLang="zh-CN" dirty="0"/>
          </a:p>
        </p:txBody>
      </p:sp>
      <p:sp>
        <p:nvSpPr>
          <p:cNvPr id="82963" name="Text Box 19"/>
          <p:cNvSpPr txBox="1">
            <a:spLocks noChangeArrowheads="1"/>
          </p:cNvSpPr>
          <p:nvPr/>
        </p:nvSpPr>
        <p:spPr bwMode="auto">
          <a:xfrm>
            <a:off x="766397" y="2397449"/>
            <a:ext cx="5036527" cy="2722155"/>
          </a:xfrm>
          <a:prstGeom prst="rect">
            <a:avLst/>
          </a:prstGeom>
          <a:noFill/>
          <a:ln w="9525">
            <a:noFill/>
            <a:miter lim="800000"/>
          </a:ln>
          <a:effectLst/>
        </p:spPr>
        <p:txBody>
          <a:bodyPr>
            <a:spAutoFit/>
          </a:bodyPr>
          <a:lstStyle/>
          <a:p>
            <a:pPr defTabSz="381000"/>
            <a:r>
              <a:rPr lang="en-US" altLang="zh-CN" sz="2000" dirty="0">
                <a:solidFill>
                  <a:schemeClr val="bg1"/>
                </a:solidFill>
                <a:latin typeface="Arial Black" panose="020B0A04020102020204" pitchFamily="34" charset="0"/>
                <a:ea typeface="宋体" panose="02010600030101010101" pitchFamily="2" charset="-122"/>
              </a:rPr>
              <a:t>New seal ring</a:t>
            </a:r>
            <a:r>
              <a:rPr lang="zh-CN" altLang="en-US" sz="2000" dirty="0">
                <a:solidFill>
                  <a:schemeClr val="bg1"/>
                </a:solidFill>
                <a:latin typeface="Arial Black" panose="020B0A04020102020204" pitchFamily="34" charset="0"/>
                <a:ea typeface="宋体" panose="02010600030101010101" pitchFamily="2" charset="-122"/>
              </a:rPr>
              <a:t> </a:t>
            </a:r>
            <a:r>
              <a:rPr lang="zh-CN" altLang="de-DE" sz="2000" dirty="0">
                <a:solidFill>
                  <a:schemeClr val="bg1"/>
                </a:solidFill>
                <a:latin typeface="Arial Black" panose="020B0A04020102020204" pitchFamily="34" charset="0"/>
                <a:ea typeface="宋体" panose="02010600030101010101" pitchFamily="2" charset="-122"/>
              </a:rPr>
              <a:t>–</a:t>
            </a:r>
            <a:endParaRPr lang="en-US" altLang="zh-CN" sz="2000" dirty="0">
              <a:solidFill>
                <a:schemeClr val="bg1"/>
              </a:solidFill>
              <a:latin typeface="Arial Black" panose="020B0A04020102020204" pitchFamily="34" charset="0"/>
              <a:ea typeface="宋体" panose="02010600030101010101" pitchFamily="2" charset="-122"/>
            </a:endParaRPr>
          </a:p>
          <a:p>
            <a:pPr defTabSz="381000"/>
            <a:r>
              <a:rPr lang="zh-CN" altLang="de-DE" sz="2000" dirty="0">
                <a:solidFill>
                  <a:schemeClr val="bg1"/>
                </a:solidFill>
                <a:latin typeface="Arial Black" panose="020B0A04020102020204" pitchFamily="34" charset="0"/>
                <a:ea typeface="宋体" panose="02010600030101010101" pitchFamily="2" charset="-122"/>
              </a:rPr>
              <a:t>	</a:t>
            </a:r>
            <a:r>
              <a:rPr lang="en-US" altLang="zh-CN" sz="2000" dirty="0">
                <a:solidFill>
                  <a:schemeClr val="bg1"/>
                </a:solidFill>
                <a:latin typeface="Arial Black" panose="020B0A04020102020204" pitchFamily="34" charset="0"/>
                <a:ea typeface="宋体" panose="02010600030101010101" pitchFamily="2" charset="-122"/>
              </a:rPr>
              <a:t>Raised</a:t>
            </a:r>
            <a:r>
              <a:rPr lang="zh-CN" altLang="en-US" sz="2000" dirty="0">
                <a:solidFill>
                  <a:schemeClr val="bg1"/>
                </a:solidFill>
                <a:latin typeface="Arial Black" panose="020B0A04020102020204" pitchFamily="34" charset="0"/>
                <a:ea typeface="宋体" panose="02010600030101010101" pitchFamily="2" charset="-122"/>
              </a:rPr>
              <a:t> </a:t>
            </a:r>
            <a:r>
              <a:rPr lang="en-US" altLang="zh-CN" sz="2000" dirty="0">
                <a:solidFill>
                  <a:schemeClr val="bg1"/>
                </a:solidFill>
                <a:latin typeface="Arial Black" panose="020B0A04020102020204" pitchFamily="34" charset="0"/>
                <a:ea typeface="宋体" panose="02010600030101010101" pitchFamily="2" charset="-122"/>
              </a:rPr>
              <a:t>seal ring</a:t>
            </a:r>
            <a:endParaRPr lang="zh-CN" altLang="de-DE" sz="2000" dirty="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a:solidFill>
                  <a:schemeClr val="bg1"/>
                </a:solidFill>
                <a:latin typeface="Arial Black" panose="020B0A04020102020204" pitchFamily="34" charset="0"/>
                <a:ea typeface="宋体" panose="02010600030101010101" pitchFamily="2" charset="-122"/>
              </a:rPr>
              <a:t> 	</a:t>
            </a:r>
            <a:r>
              <a:rPr lang="en-US" altLang="zh-CN" sz="2000" dirty="0">
                <a:solidFill>
                  <a:schemeClr val="bg1"/>
                </a:solidFill>
                <a:latin typeface="Arial Black" panose="020B0A04020102020204" pitchFamily="34" charset="0"/>
                <a:ea typeface="宋体" panose="02010600030101010101" pitchFamily="2" charset="-122"/>
              </a:rPr>
              <a:t>enter into adjacent groove</a:t>
            </a:r>
            <a:endParaRPr lang="zh-CN" altLang="de-DE" sz="2000" dirty="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a:solidFill>
                  <a:schemeClr val="bg1"/>
                </a:solidFill>
                <a:latin typeface="Arial Black" panose="020B0A04020102020204" pitchFamily="34" charset="0"/>
                <a:ea typeface="宋体" panose="02010600030101010101" pitchFamily="2" charset="-122"/>
              </a:rPr>
              <a:t> 	</a:t>
            </a:r>
            <a:r>
              <a:rPr lang="en-US" altLang="zh-CN" sz="2000" dirty="0">
                <a:solidFill>
                  <a:schemeClr val="bg1"/>
                </a:solidFill>
                <a:latin typeface="Arial Black" panose="020B0A04020102020204" pitchFamily="34" charset="0"/>
                <a:ea typeface="宋体" panose="02010600030101010101" pitchFamily="2" charset="-122"/>
              </a:rPr>
              <a:t>easier to locate plate and seal ring</a:t>
            </a:r>
            <a:endParaRPr lang="en-US" altLang="zh-CN" sz="2000" dirty="0">
              <a:solidFill>
                <a:schemeClr val="bg1"/>
              </a:solidFill>
              <a:latin typeface="Arial Black" panose="020B0A04020102020204" pitchFamily="34" charset="0"/>
              <a:ea typeface="宋体" panose="02010600030101010101" pitchFamily="2" charset="-122"/>
            </a:endParaRPr>
          </a:p>
          <a:p>
            <a:pPr lvl="1" defTabSz="381000">
              <a:lnSpc>
                <a:spcPct val="110000"/>
              </a:lnSpc>
              <a:buClr>
                <a:srgbClr val="002577"/>
              </a:buClr>
              <a:buFont typeface="Wingdings" panose="05000000000000000000" pitchFamily="2" charset="2"/>
              <a:buChar char="§"/>
            </a:pPr>
            <a:r>
              <a:rPr lang="zh-CN" altLang="de-DE" sz="2000" dirty="0">
                <a:solidFill>
                  <a:schemeClr val="bg1"/>
                </a:solidFill>
                <a:latin typeface="Arial Black" panose="020B0A04020102020204" pitchFamily="34" charset="0"/>
                <a:ea typeface="宋体" panose="02010600030101010101" pitchFamily="2" charset="-122"/>
              </a:rPr>
              <a:t> 	</a:t>
            </a:r>
            <a:r>
              <a:rPr lang="en-US" altLang="zh-CN" sz="2000" dirty="0">
                <a:solidFill>
                  <a:schemeClr val="bg1"/>
                </a:solidFill>
                <a:latin typeface="Arial Black" panose="020B0A04020102020204" pitchFamily="34" charset="0"/>
                <a:ea typeface="宋体" panose="02010600030101010101" pitchFamily="2" charset="-122"/>
              </a:rPr>
              <a:t> stabilize the whole</a:t>
            </a:r>
            <a:r>
              <a:rPr lang="zh-CN" altLang="de-DE" sz="2000" dirty="0">
                <a:solidFill>
                  <a:schemeClr val="bg1"/>
                </a:solidFill>
                <a:latin typeface="Arial Black" panose="020B0A04020102020204" pitchFamily="34" charset="0"/>
                <a:ea typeface="宋体" panose="02010600030101010101" pitchFamily="2" charset="-122"/>
              </a:rPr>
              <a:t> </a:t>
            </a:r>
            <a:r>
              <a:rPr lang="en-US" altLang="zh-CN" sz="2000" dirty="0">
                <a:solidFill>
                  <a:schemeClr val="bg1"/>
                </a:solidFill>
                <a:latin typeface="Arial Black" panose="020B0A04020102020204" pitchFamily="34" charset="0"/>
                <a:ea typeface="宋体" panose="02010600030101010101" pitchFamily="2" charset="-122"/>
              </a:rPr>
              <a:t>plates group</a:t>
            </a:r>
            <a:endParaRPr lang="zh-CN" altLang="de-DE" sz="2000" dirty="0">
              <a:solidFill>
                <a:schemeClr val="bg1"/>
              </a:solidFill>
              <a:latin typeface="Arial Black" panose="020B0A04020102020204" pitchFamily="34" charset="0"/>
              <a:ea typeface="宋体" panose="02010600030101010101" pitchFamily="2" charset="-122"/>
            </a:endParaRPr>
          </a:p>
          <a:p>
            <a:pPr lvl="1" defTabSz="381000" eaLnBrk="1" hangingPunct="1">
              <a:lnSpc>
                <a:spcPct val="110000"/>
              </a:lnSpc>
              <a:buClr>
                <a:srgbClr val="002577"/>
              </a:buClr>
              <a:buFont typeface="Wingdings" panose="05000000000000000000" pitchFamily="2" charset="2"/>
              <a:buChar char="§"/>
            </a:pPr>
            <a:endParaRPr lang="en-US" sz="2000" dirty="0">
              <a:solidFill>
                <a:schemeClr val="bg1"/>
              </a:solidFill>
              <a:latin typeface="Arial Black" panose="020B0A04020102020204" pitchFamily="34" charset="0"/>
              <a:ea typeface="宋体" panose="02010600030101010101" pitchFamily="2" charset="-122"/>
            </a:endParaRPr>
          </a:p>
        </p:txBody>
      </p:sp>
      <p:pic>
        <p:nvPicPr>
          <p:cNvPr id="82947" name="Picture 3" descr="Dia23"/>
          <p:cNvPicPr>
            <a:picLocks noChangeAspect="1" noChangeArrowheads="1"/>
          </p:cNvPicPr>
          <p:nvPr/>
        </p:nvPicPr>
        <p:blipFill>
          <a:blip r:embed="rId2" cstate="print"/>
          <a:srcRect/>
          <a:stretch>
            <a:fillRect/>
          </a:stretch>
        </p:blipFill>
        <p:spPr bwMode="auto">
          <a:xfrm>
            <a:off x="5802924" y="2420939"/>
            <a:ext cx="2436935" cy="2809875"/>
          </a:xfrm>
          <a:prstGeom prst="rect">
            <a:avLst/>
          </a:prstGeom>
          <a:noFill/>
        </p:spPr>
      </p:pic>
      <p:sp>
        <p:nvSpPr>
          <p:cNvPr id="82953" name="Line 9"/>
          <p:cNvSpPr>
            <a:spLocks noChangeShapeType="1"/>
          </p:cNvSpPr>
          <p:nvPr/>
        </p:nvSpPr>
        <p:spPr bwMode="auto">
          <a:xfrm flipH="1" flipV="1">
            <a:off x="4341935" y="2311400"/>
            <a:ext cx="3002573" cy="541338"/>
          </a:xfrm>
          <a:prstGeom prst="line">
            <a:avLst/>
          </a:prstGeom>
          <a:noFill/>
          <a:ln w="31750">
            <a:solidFill>
              <a:srgbClr val="FF0000"/>
            </a:solidFill>
            <a:round/>
            <a:headEnd type="triangle" w="sm" len="lg"/>
          </a:ln>
          <a:effectLst/>
        </p:spPr>
        <p:txBody>
          <a:bodyPr>
            <a:spAutoFit/>
          </a:bodyPr>
          <a:lstStyle/>
          <a:p>
            <a:endParaRPr lang="zh-CN" alt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pic>
        <p:nvPicPr>
          <p:cNvPr id="121860" name="Picture 4" descr="Dia14-a"/>
          <p:cNvPicPr>
            <a:picLocks noChangeAspect="1" noChangeArrowheads="1"/>
          </p:cNvPicPr>
          <p:nvPr/>
        </p:nvPicPr>
        <p:blipFill>
          <a:blip r:embed="rId2" cstate="print"/>
          <a:srcRect/>
          <a:stretch>
            <a:fillRect/>
          </a:stretch>
        </p:blipFill>
        <p:spPr bwMode="auto">
          <a:xfrm>
            <a:off x="230188" y="3589338"/>
            <a:ext cx="2838450" cy="1760537"/>
          </a:xfrm>
          <a:prstGeom prst="rect">
            <a:avLst/>
          </a:prstGeom>
          <a:noFill/>
        </p:spPr>
      </p:pic>
      <p:sp>
        <p:nvSpPr>
          <p:cNvPr id="121861" name="Rectangle 5"/>
          <p:cNvSpPr>
            <a:spLocks noChangeArrowheads="1"/>
          </p:cNvSpPr>
          <p:nvPr/>
        </p:nvSpPr>
        <p:spPr bwMode="auto">
          <a:xfrm>
            <a:off x="230188" y="5673725"/>
            <a:ext cx="2600325" cy="387798"/>
          </a:xfrm>
          <a:prstGeom prst="rect">
            <a:avLst/>
          </a:prstGeom>
          <a:noFill/>
          <a:ln w="9525">
            <a:noFill/>
            <a:miter lim="800000"/>
          </a:ln>
          <a:effectLst/>
        </p:spPr>
        <p:txBody>
          <a:bodyPr>
            <a:spAutoFit/>
          </a:bodyPr>
          <a:lstStyle/>
          <a:p>
            <a:pPr marL="379730" indent="-379730" algn="ctr">
              <a:lnSpc>
                <a:spcPct val="120000"/>
              </a:lnSpc>
              <a:spcBef>
                <a:spcPct val="50000"/>
              </a:spcBef>
              <a:buClr>
                <a:srgbClr val="333399"/>
              </a:buClr>
            </a:pPr>
            <a:r>
              <a:rPr lang="en-US" altLang="zh-CN" sz="1600" dirty="0">
                <a:solidFill>
                  <a:schemeClr val="bg1"/>
                </a:solidFill>
                <a:latin typeface="Arial Black" panose="020B0A04020102020204" pitchFamily="34" charset="0"/>
                <a:ea typeface="宋体" panose="02010600030101010101" pitchFamily="2" charset="-122"/>
              </a:rPr>
              <a:t>horizontal</a:t>
            </a:r>
            <a:r>
              <a:rPr lang="zh-CN" altLang="en-US" sz="1600" dirty="0" smtClean="0">
                <a:solidFill>
                  <a:srgbClr val="000000"/>
                </a:solidFill>
                <a:ea typeface="宋体" panose="02010600030101010101" pitchFamily="2" charset="-122"/>
              </a:rPr>
              <a:t>/</a:t>
            </a:r>
            <a:r>
              <a:rPr lang="en-US" altLang="zh-CN" sz="1600" dirty="0">
                <a:solidFill>
                  <a:schemeClr val="bg1"/>
                </a:solidFill>
                <a:latin typeface="Arial Black" panose="020B0A04020102020204" pitchFamily="34" charset="0"/>
                <a:ea typeface="宋体" panose="02010600030101010101" pitchFamily="2" charset="-122"/>
              </a:rPr>
              <a:t>horizontal</a:t>
            </a:r>
            <a:endParaRPr lang="zh-CN" altLang="en-US" sz="1600" dirty="0">
              <a:solidFill>
                <a:schemeClr val="bg1"/>
              </a:solidFill>
              <a:latin typeface="Arial Black" panose="020B0A04020102020204" pitchFamily="34" charset="0"/>
              <a:ea typeface="宋体" panose="02010600030101010101" pitchFamily="2" charset="-122"/>
            </a:endParaRPr>
          </a:p>
        </p:txBody>
      </p:sp>
      <p:sp>
        <p:nvSpPr>
          <p:cNvPr id="121862" name="Rectangle 6"/>
          <p:cNvSpPr>
            <a:spLocks noChangeArrowheads="1"/>
          </p:cNvSpPr>
          <p:nvPr/>
        </p:nvSpPr>
        <p:spPr bwMode="auto">
          <a:xfrm>
            <a:off x="496888" y="2386013"/>
            <a:ext cx="2389187" cy="400110"/>
          </a:xfrm>
          <a:prstGeom prst="rect">
            <a:avLst/>
          </a:prstGeom>
          <a:noFill/>
          <a:ln w="9525">
            <a:noFill/>
            <a:miter lim="800000"/>
          </a:ln>
          <a:effectLst/>
        </p:spPr>
        <p:txBody>
          <a:bodyPr>
            <a:spAutoFit/>
          </a:bodyPr>
          <a:lstStyle/>
          <a:p>
            <a:pPr marL="292100" indent="-292100" algn="ctr">
              <a:spcBef>
                <a:spcPct val="50000"/>
              </a:spcBef>
              <a:buClr>
                <a:srgbClr val="333399"/>
              </a:buClr>
            </a:pPr>
            <a:r>
              <a:rPr lang="en-US" altLang="zh-CN" sz="1600" dirty="0">
                <a:solidFill>
                  <a:schemeClr val="bg1"/>
                </a:solidFill>
                <a:latin typeface="Arial Black" panose="020B0A04020102020204" pitchFamily="34" charset="0"/>
                <a:ea typeface="宋体" panose="02010600030101010101" pitchFamily="2" charset="-122"/>
              </a:rPr>
              <a:t>flow</a:t>
            </a:r>
            <a:r>
              <a:rPr lang="en-US" altLang="zh-CN" sz="2000" dirty="0">
                <a:solidFill>
                  <a:schemeClr val="bg1"/>
                </a:solidFill>
                <a:latin typeface="Arial Black" panose="020B0A04020102020204" pitchFamily="34" charset="0"/>
                <a:ea typeface="宋体" panose="02010600030101010101" pitchFamily="2" charset="-122"/>
              </a:rPr>
              <a:t> </a:t>
            </a:r>
            <a:r>
              <a:rPr lang="en-US" altLang="zh-CN" sz="1600" dirty="0">
                <a:solidFill>
                  <a:schemeClr val="bg1"/>
                </a:solidFill>
                <a:latin typeface="Arial Black" panose="020B0A04020102020204" pitchFamily="34" charset="0"/>
                <a:ea typeface="宋体" panose="02010600030101010101" pitchFamily="2" charset="-122"/>
              </a:rPr>
              <a:t>direction</a:t>
            </a:r>
            <a:endParaRPr lang="zh-CN" altLang="en-US" sz="1600" dirty="0">
              <a:solidFill>
                <a:schemeClr val="bg1"/>
              </a:solidFill>
              <a:latin typeface="Arial Black" panose="020B0A04020102020204" pitchFamily="34" charset="0"/>
              <a:ea typeface="宋体" panose="02010600030101010101" pitchFamily="2" charset="-122"/>
            </a:endParaRPr>
          </a:p>
        </p:txBody>
      </p:sp>
      <p:sp>
        <p:nvSpPr>
          <p:cNvPr id="121863" name="Line 7"/>
          <p:cNvSpPr>
            <a:spLocks noChangeShapeType="1"/>
          </p:cNvSpPr>
          <p:nvPr/>
        </p:nvSpPr>
        <p:spPr bwMode="auto">
          <a:xfrm>
            <a:off x="1692275" y="2754313"/>
            <a:ext cx="0" cy="823912"/>
          </a:xfrm>
          <a:prstGeom prst="line">
            <a:avLst/>
          </a:prstGeom>
          <a:noFill/>
          <a:ln w="50800">
            <a:solidFill>
              <a:schemeClr val="tx1"/>
            </a:solidFill>
            <a:round/>
            <a:tailEnd type="triangle" w="med" len="med"/>
          </a:ln>
          <a:effectLst/>
        </p:spPr>
        <p:txBody>
          <a:bodyPr wrap="none" anchor="ctr"/>
          <a:lstStyle/>
          <a:p>
            <a:endParaRPr lang="zh-CN" altLang="en-US"/>
          </a:p>
        </p:txBody>
      </p:sp>
      <p:pic>
        <p:nvPicPr>
          <p:cNvPr id="121864" name="Picture 8" descr="Dia14-c"/>
          <p:cNvPicPr>
            <a:picLocks noChangeAspect="1" noChangeArrowheads="1"/>
          </p:cNvPicPr>
          <p:nvPr/>
        </p:nvPicPr>
        <p:blipFill>
          <a:blip r:embed="rId3" cstate="print"/>
          <a:srcRect/>
          <a:stretch>
            <a:fillRect/>
          </a:stretch>
        </p:blipFill>
        <p:spPr bwMode="auto">
          <a:xfrm>
            <a:off x="3173413" y="3563938"/>
            <a:ext cx="2693987" cy="1785937"/>
          </a:xfrm>
          <a:prstGeom prst="rect">
            <a:avLst/>
          </a:prstGeom>
          <a:noFill/>
        </p:spPr>
      </p:pic>
      <p:sp>
        <p:nvSpPr>
          <p:cNvPr id="121865" name="Rectangle 9"/>
          <p:cNvSpPr>
            <a:spLocks noChangeArrowheads="1"/>
          </p:cNvSpPr>
          <p:nvPr/>
        </p:nvSpPr>
        <p:spPr bwMode="auto">
          <a:xfrm>
            <a:off x="3173413" y="5780088"/>
            <a:ext cx="2393950" cy="402546"/>
          </a:xfrm>
          <a:prstGeom prst="rect">
            <a:avLst/>
          </a:prstGeom>
          <a:noFill/>
          <a:ln w="9525">
            <a:noFill/>
            <a:miter lim="800000"/>
          </a:ln>
          <a:effectLst/>
        </p:spPr>
        <p:txBody>
          <a:bodyPr>
            <a:spAutoFit/>
          </a:bodyPr>
          <a:lstStyle/>
          <a:p>
            <a:pPr marL="379730" indent="-379730" algn="ctr">
              <a:lnSpc>
                <a:spcPct val="120000"/>
              </a:lnSpc>
              <a:spcBef>
                <a:spcPct val="50000"/>
              </a:spcBef>
              <a:buClr>
                <a:srgbClr val="333399"/>
              </a:buClr>
            </a:pPr>
            <a:r>
              <a:rPr lang="en-US" altLang="zh-CN" sz="1600" dirty="0">
                <a:solidFill>
                  <a:schemeClr val="bg1"/>
                </a:solidFill>
                <a:latin typeface="Arial Black" panose="020B0A04020102020204" pitchFamily="34" charset="0"/>
                <a:ea typeface="宋体" panose="02010600030101010101" pitchFamily="2" charset="-122"/>
              </a:rPr>
              <a:t>horizontal</a:t>
            </a:r>
            <a:r>
              <a:rPr lang="zh-CN" altLang="en-US" dirty="0" smtClean="0">
                <a:solidFill>
                  <a:srgbClr val="000000"/>
                </a:solidFill>
                <a:ea typeface="宋体" panose="02010600030101010101" pitchFamily="2" charset="-122"/>
              </a:rPr>
              <a:t>/</a:t>
            </a:r>
            <a:r>
              <a:rPr lang="en-US" altLang="zh-CN" sz="1600" dirty="0">
                <a:solidFill>
                  <a:schemeClr val="bg1"/>
                </a:solidFill>
                <a:latin typeface="Arial Black" panose="020B0A04020102020204" pitchFamily="34" charset="0"/>
                <a:ea typeface="宋体" panose="02010600030101010101" pitchFamily="2" charset="-122"/>
              </a:rPr>
              <a:t>vertical</a:t>
            </a:r>
            <a:endParaRPr lang="zh-CN" altLang="en-US" sz="1600" dirty="0">
              <a:solidFill>
                <a:schemeClr val="bg1"/>
              </a:solidFill>
              <a:latin typeface="Arial Black" panose="020B0A04020102020204" pitchFamily="34" charset="0"/>
              <a:ea typeface="宋体" panose="02010600030101010101" pitchFamily="2" charset="-122"/>
            </a:endParaRPr>
          </a:p>
        </p:txBody>
      </p:sp>
      <p:sp>
        <p:nvSpPr>
          <p:cNvPr id="121866" name="Rectangle 10"/>
          <p:cNvSpPr>
            <a:spLocks noChangeArrowheads="1"/>
          </p:cNvSpPr>
          <p:nvPr/>
        </p:nvSpPr>
        <p:spPr bwMode="auto">
          <a:xfrm>
            <a:off x="3303588" y="2386013"/>
            <a:ext cx="2392362" cy="338554"/>
          </a:xfrm>
          <a:prstGeom prst="rect">
            <a:avLst/>
          </a:prstGeom>
          <a:noFill/>
          <a:ln w="9525">
            <a:noFill/>
            <a:miter lim="800000"/>
          </a:ln>
          <a:effectLst/>
        </p:spPr>
        <p:txBody>
          <a:bodyPr>
            <a:spAutoFit/>
          </a:bodyPr>
          <a:lstStyle/>
          <a:p>
            <a:pPr marL="292100" indent="-292100" algn="ctr">
              <a:spcBef>
                <a:spcPct val="50000"/>
              </a:spcBef>
              <a:buClr>
                <a:srgbClr val="333399"/>
              </a:buClr>
            </a:pPr>
            <a:r>
              <a:rPr lang="en-US" altLang="zh-CN" sz="1600" dirty="0">
                <a:solidFill>
                  <a:schemeClr val="bg1"/>
                </a:solidFill>
                <a:latin typeface="Arial Black" panose="020B0A04020102020204" pitchFamily="34" charset="0"/>
                <a:ea typeface="宋体" panose="02010600030101010101" pitchFamily="2" charset="-122"/>
              </a:rPr>
              <a:t>flow</a:t>
            </a:r>
            <a:r>
              <a:rPr lang="en-US" altLang="zh-CN" sz="1600" dirty="0" smtClean="0">
                <a:solidFill>
                  <a:srgbClr val="000000"/>
                </a:solidFill>
              </a:rPr>
              <a:t> </a:t>
            </a:r>
            <a:r>
              <a:rPr lang="en-US" altLang="zh-CN" sz="1600" dirty="0">
                <a:solidFill>
                  <a:schemeClr val="bg1"/>
                </a:solidFill>
                <a:latin typeface="Arial Black" panose="020B0A04020102020204" pitchFamily="34" charset="0"/>
                <a:ea typeface="宋体" panose="02010600030101010101" pitchFamily="2" charset="-122"/>
              </a:rPr>
              <a:t>direction</a:t>
            </a:r>
            <a:endParaRPr lang="zh-CN" altLang="en-US" sz="1600" dirty="0">
              <a:solidFill>
                <a:schemeClr val="bg1"/>
              </a:solidFill>
              <a:latin typeface="Arial Black" panose="020B0A04020102020204" pitchFamily="34" charset="0"/>
              <a:ea typeface="宋体" panose="02010600030101010101" pitchFamily="2" charset="-122"/>
            </a:endParaRPr>
          </a:p>
        </p:txBody>
      </p:sp>
      <p:sp>
        <p:nvSpPr>
          <p:cNvPr id="121867" name="Line 11"/>
          <p:cNvSpPr>
            <a:spLocks noChangeShapeType="1"/>
          </p:cNvSpPr>
          <p:nvPr/>
        </p:nvSpPr>
        <p:spPr bwMode="auto">
          <a:xfrm>
            <a:off x="4500563" y="2768600"/>
            <a:ext cx="0" cy="823913"/>
          </a:xfrm>
          <a:prstGeom prst="line">
            <a:avLst/>
          </a:prstGeom>
          <a:noFill/>
          <a:ln w="50800">
            <a:solidFill>
              <a:schemeClr val="tx1"/>
            </a:solidFill>
            <a:round/>
            <a:tailEnd type="triangle" w="med" len="med"/>
          </a:ln>
          <a:effectLst/>
        </p:spPr>
        <p:txBody>
          <a:bodyPr wrap="none" anchor="ctr"/>
          <a:lstStyle/>
          <a:p>
            <a:endParaRPr lang="zh-CN" altLang="en-US"/>
          </a:p>
        </p:txBody>
      </p:sp>
      <p:pic>
        <p:nvPicPr>
          <p:cNvPr id="121868" name="Picture 12" descr="Dia14-b"/>
          <p:cNvPicPr>
            <a:picLocks noChangeAspect="1" noChangeArrowheads="1"/>
          </p:cNvPicPr>
          <p:nvPr/>
        </p:nvPicPr>
        <p:blipFill>
          <a:blip r:embed="rId4" cstate="print"/>
          <a:srcRect/>
          <a:stretch>
            <a:fillRect/>
          </a:stretch>
        </p:blipFill>
        <p:spPr bwMode="auto">
          <a:xfrm>
            <a:off x="6049963" y="3592513"/>
            <a:ext cx="2673350" cy="1757362"/>
          </a:xfrm>
          <a:prstGeom prst="rect">
            <a:avLst/>
          </a:prstGeom>
          <a:noFill/>
        </p:spPr>
      </p:pic>
      <p:sp>
        <p:nvSpPr>
          <p:cNvPr id="121869" name="Rectangle 13"/>
          <p:cNvSpPr>
            <a:spLocks noChangeArrowheads="1"/>
          </p:cNvSpPr>
          <p:nvPr/>
        </p:nvSpPr>
        <p:spPr bwMode="auto">
          <a:xfrm>
            <a:off x="6049963" y="5832475"/>
            <a:ext cx="2392362" cy="402546"/>
          </a:xfrm>
          <a:prstGeom prst="rect">
            <a:avLst/>
          </a:prstGeom>
          <a:noFill/>
          <a:ln w="9525">
            <a:noFill/>
            <a:miter lim="800000"/>
          </a:ln>
          <a:effectLst/>
        </p:spPr>
        <p:txBody>
          <a:bodyPr>
            <a:spAutoFit/>
          </a:bodyPr>
          <a:lstStyle/>
          <a:p>
            <a:pPr marL="379730" indent="-379730" algn="ctr">
              <a:lnSpc>
                <a:spcPct val="120000"/>
              </a:lnSpc>
              <a:spcBef>
                <a:spcPct val="50000"/>
              </a:spcBef>
              <a:buClr>
                <a:srgbClr val="333399"/>
              </a:buClr>
            </a:pPr>
            <a:r>
              <a:rPr lang="en-US" altLang="zh-CN" sz="1600" dirty="0">
                <a:solidFill>
                  <a:schemeClr val="bg1"/>
                </a:solidFill>
                <a:latin typeface="Arial Black" panose="020B0A04020102020204" pitchFamily="34" charset="0"/>
                <a:ea typeface="宋体" panose="02010600030101010101" pitchFamily="2" charset="-122"/>
              </a:rPr>
              <a:t>vertical</a:t>
            </a:r>
            <a:r>
              <a:rPr lang="zh-CN" altLang="en-US" dirty="0" smtClean="0">
                <a:solidFill>
                  <a:srgbClr val="000000"/>
                </a:solidFill>
                <a:ea typeface="宋体" panose="02010600030101010101" pitchFamily="2" charset="-122"/>
              </a:rPr>
              <a:t>/</a:t>
            </a:r>
            <a:r>
              <a:rPr lang="en-US" altLang="zh-CN" sz="1600" dirty="0">
                <a:solidFill>
                  <a:schemeClr val="bg1"/>
                </a:solidFill>
                <a:latin typeface="Arial Black" panose="020B0A04020102020204" pitchFamily="34" charset="0"/>
                <a:ea typeface="宋体" panose="02010600030101010101" pitchFamily="2" charset="-122"/>
              </a:rPr>
              <a:t>vertical</a:t>
            </a:r>
            <a:endParaRPr lang="zh-CN" altLang="en-US" sz="1600" dirty="0">
              <a:solidFill>
                <a:schemeClr val="bg1"/>
              </a:solidFill>
              <a:latin typeface="Arial Black" panose="020B0A04020102020204" pitchFamily="34" charset="0"/>
              <a:ea typeface="宋体" panose="02010600030101010101" pitchFamily="2" charset="-122"/>
            </a:endParaRPr>
          </a:p>
        </p:txBody>
      </p:sp>
      <p:sp>
        <p:nvSpPr>
          <p:cNvPr id="121870" name="Rectangle 14"/>
          <p:cNvSpPr>
            <a:spLocks noChangeArrowheads="1"/>
          </p:cNvSpPr>
          <p:nvPr/>
        </p:nvSpPr>
        <p:spPr bwMode="auto">
          <a:xfrm>
            <a:off x="6143223" y="2383393"/>
            <a:ext cx="2392362" cy="369332"/>
          </a:xfrm>
          <a:prstGeom prst="rect">
            <a:avLst/>
          </a:prstGeom>
          <a:noFill/>
          <a:ln w="9525">
            <a:noFill/>
            <a:miter lim="800000"/>
          </a:ln>
          <a:effectLst/>
        </p:spPr>
        <p:txBody>
          <a:bodyPr>
            <a:spAutoFit/>
          </a:bodyPr>
          <a:lstStyle/>
          <a:p>
            <a:pPr marL="292100" indent="-292100" algn="ctr">
              <a:spcBef>
                <a:spcPct val="50000"/>
              </a:spcBef>
              <a:buClr>
                <a:srgbClr val="333399"/>
              </a:buClr>
            </a:pPr>
            <a:r>
              <a:rPr lang="en-US" altLang="zh-CN" sz="1600" dirty="0">
                <a:solidFill>
                  <a:schemeClr val="bg1"/>
                </a:solidFill>
                <a:latin typeface="Arial Black" panose="020B0A04020102020204" pitchFamily="34" charset="0"/>
                <a:ea typeface="宋体" panose="02010600030101010101" pitchFamily="2" charset="-122"/>
              </a:rPr>
              <a:t>flow</a:t>
            </a:r>
            <a:r>
              <a:rPr lang="en-US" altLang="zh-CN" dirty="0" smtClean="0">
                <a:solidFill>
                  <a:srgbClr val="000000"/>
                </a:solidFill>
              </a:rPr>
              <a:t> </a:t>
            </a:r>
            <a:r>
              <a:rPr lang="en-US" altLang="zh-CN" sz="1600" dirty="0">
                <a:solidFill>
                  <a:schemeClr val="bg1"/>
                </a:solidFill>
                <a:latin typeface="Arial Black" panose="020B0A04020102020204" pitchFamily="34" charset="0"/>
                <a:ea typeface="宋体" panose="02010600030101010101" pitchFamily="2" charset="-122"/>
              </a:rPr>
              <a:t>direction</a:t>
            </a:r>
            <a:endParaRPr lang="zh-CN" altLang="en-US" sz="1600" dirty="0">
              <a:solidFill>
                <a:schemeClr val="bg1"/>
              </a:solidFill>
              <a:latin typeface="Arial Black" panose="020B0A04020102020204" pitchFamily="34" charset="0"/>
              <a:ea typeface="宋体" panose="02010600030101010101" pitchFamily="2" charset="-122"/>
            </a:endParaRPr>
          </a:p>
        </p:txBody>
      </p:sp>
      <p:sp>
        <p:nvSpPr>
          <p:cNvPr id="121871" name="Line 15"/>
          <p:cNvSpPr>
            <a:spLocks noChangeShapeType="1"/>
          </p:cNvSpPr>
          <p:nvPr/>
        </p:nvSpPr>
        <p:spPr bwMode="auto">
          <a:xfrm>
            <a:off x="7380288" y="2752725"/>
            <a:ext cx="0" cy="839788"/>
          </a:xfrm>
          <a:prstGeom prst="line">
            <a:avLst/>
          </a:prstGeom>
          <a:noFill/>
          <a:ln w="50800">
            <a:solidFill>
              <a:schemeClr val="tx1"/>
            </a:solidFill>
            <a:round/>
            <a:tailEnd type="triangle" w="med" len="med"/>
          </a:ln>
          <a:effectLst/>
        </p:spPr>
        <p:txBody>
          <a:bodyPr wrap="none" anchor="ctr"/>
          <a:lstStyle/>
          <a:p>
            <a:endParaRPr lang="zh-CN" altLang="en-US"/>
          </a:p>
        </p:txBody>
      </p:sp>
      <p:sp>
        <p:nvSpPr>
          <p:cNvPr id="121872" name="Rectangle 16"/>
          <p:cNvSpPr>
            <a:spLocks noChangeArrowheads="1"/>
          </p:cNvSpPr>
          <p:nvPr/>
        </p:nvSpPr>
        <p:spPr bwMode="auto">
          <a:xfrm>
            <a:off x="827584" y="692696"/>
            <a:ext cx="5249863" cy="461665"/>
          </a:xfrm>
          <a:prstGeom prst="rect">
            <a:avLst/>
          </a:prstGeom>
          <a:noFill/>
          <a:ln w="9525">
            <a:noFill/>
            <a:miter lim="800000"/>
          </a:ln>
          <a:effectLst/>
        </p:spPr>
        <p:txBody>
          <a:bodyPr>
            <a:spAutoFit/>
          </a:bodyPr>
          <a:lstStyle/>
          <a:p>
            <a:r>
              <a:rPr lang="en-US" altLang="zh-CN" sz="2400" dirty="0">
                <a:solidFill>
                  <a:schemeClr val="bg1"/>
                </a:solidFill>
                <a:latin typeface="Arial Black" panose="020B0A04020102020204" pitchFamily="34" charset="0"/>
                <a:ea typeface="+mj-ea"/>
                <a:cs typeface="+mj-cs"/>
              </a:rPr>
              <a:t>PROPELLENT</a:t>
            </a:r>
            <a:r>
              <a:rPr lang="en-US" altLang="zh-CN" sz="2400" b="1" dirty="0" smtClean="0">
                <a:solidFill>
                  <a:srgbClr val="FF0000"/>
                </a:solidFill>
                <a:latin typeface="华文楷体" panose="02010600040101010101" pitchFamily="2" charset="-122"/>
                <a:ea typeface="华文楷体" panose="02010600040101010101" pitchFamily="2" charset="-122"/>
              </a:rPr>
              <a:t>   </a:t>
            </a:r>
            <a:r>
              <a:rPr lang="en-US" altLang="zh-CN" sz="2400" dirty="0">
                <a:solidFill>
                  <a:schemeClr val="bg1"/>
                </a:solidFill>
                <a:latin typeface="Arial Black" panose="020B0A04020102020204" pitchFamily="34" charset="0"/>
                <a:ea typeface="+mj-ea"/>
                <a:cs typeface="+mj-cs"/>
              </a:rPr>
              <a:t>Herringbone</a:t>
            </a:r>
            <a:endParaRPr lang="zh-CN" altLang="en-US" sz="2400" dirty="0">
              <a:solidFill>
                <a:schemeClr val="bg1"/>
              </a:solidFill>
              <a:latin typeface="Arial Black" panose="020B0A04020102020204" pitchFamily="34" charset="0"/>
              <a:ea typeface="+mj-ea"/>
              <a:cs typeface="+mj-cs"/>
            </a:endParaRPr>
          </a:p>
        </p:txBody>
      </p:sp>
    </p:spTree>
  </p:cSld>
  <p:clrMapOvr>
    <a:masterClrMapping/>
  </p:clrMapOvr>
  <p:transition spd="med">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131080" name="Rectangle 8"/>
          <p:cNvSpPr>
            <a:spLocks noChangeArrowheads="1"/>
          </p:cNvSpPr>
          <p:nvPr/>
        </p:nvSpPr>
        <p:spPr bwMode="auto">
          <a:xfrm>
            <a:off x="539552" y="620688"/>
            <a:ext cx="5130443" cy="461665"/>
          </a:xfrm>
          <a:prstGeom prst="rect">
            <a:avLst/>
          </a:prstGeom>
          <a:noFill/>
          <a:ln w="9525">
            <a:noFill/>
            <a:miter lim="800000"/>
          </a:ln>
          <a:effectLst/>
        </p:spPr>
        <p:txBody>
          <a:bodyPr wrap="none">
            <a:spAutoFit/>
          </a:bodyPr>
          <a:lstStyle/>
          <a:p>
            <a:r>
              <a:rPr lang="en-US" altLang="zh-CN" sz="2400" dirty="0">
                <a:solidFill>
                  <a:schemeClr val="bg1"/>
                </a:solidFill>
                <a:latin typeface="Arial Black" panose="020B0A04020102020204" pitchFamily="34" charset="0"/>
                <a:ea typeface="+mj-ea"/>
                <a:cs typeface="+mj-cs"/>
              </a:rPr>
              <a:t>PROPELLENT</a:t>
            </a:r>
            <a:r>
              <a:rPr lang="en-US" sz="2400" b="1" dirty="0" smtClean="0">
                <a:solidFill>
                  <a:srgbClr val="FF0000"/>
                </a:solidFill>
                <a:latin typeface="华文楷体" panose="02010600040101010101" pitchFamily="2" charset="-122"/>
                <a:ea typeface="华文楷体" panose="02010600040101010101" pitchFamily="2" charset="-122"/>
              </a:rPr>
              <a:t>   </a:t>
            </a:r>
            <a:r>
              <a:rPr lang="en-US" sz="2400" dirty="0">
                <a:solidFill>
                  <a:schemeClr val="bg1"/>
                </a:solidFill>
                <a:latin typeface="Arial Black" panose="020B0A04020102020204" pitchFamily="34" charset="0"/>
                <a:ea typeface="+mj-ea"/>
                <a:cs typeface="+mj-cs"/>
              </a:rPr>
              <a:t>Wide</a:t>
            </a:r>
            <a:r>
              <a:rPr lang="en-US" sz="2400" b="1" dirty="0" smtClean="0">
                <a:solidFill>
                  <a:srgbClr val="FF0000"/>
                </a:solidFill>
                <a:latin typeface="华文楷体" panose="02010600040101010101" pitchFamily="2" charset="-122"/>
                <a:ea typeface="华文楷体" panose="02010600040101010101" pitchFamily="2" charset="-122"/>
              </a:rPr>
              <a:t> </a:t>
            </a:r>
            <a:r>
              <a:rPr lang="en-US" sz="2400" dirty="0">
                <a:solidFill>
                  <a:schemeClr val="bg1"/>
                </a:solidFill>
                <a:latin typeface="Arial Black" panose="020B0A04020102020204" pitchFamily="34" charset="0"/>
                <a:ea typeface="+mj-ea"/>
                <a:cs typeface="+mj-cs"/>
              </a:rPr>
              <a:t>flow</a:t>
            </a:r>
            <a:r>
              <a:rPr lang="en-US" sz="2400" b="1" dirty="0" smtClean="0">
                <a:solidFill>
                  <a:srgbClr val="FF0000"/>
                </a:solidFill>
                <a:latin typeface="华文楷体" panose="02010600040101010101" pitchFamily="2" charset="-122"/>
                <a:ea typeface="华文楷体" panose="02010600040101010101" pitchFamily="2" charset="-122"/>
              </a:rPr>
              <a:t> </a:t>
            </a:r>
            <a:r>
              <a:rPr lang="en-US" sz="2400" dirty="0">
                <a:solidFill>
                  <a:schemeClr val="bg1"/>
                </a:solidFill>
                <a:latin typeface="Arial Black" panose="020B0A04020102020204" pitchFamily="34" charset="0"/>
                <a:ea typeface="+mj-ea"/>
                <a:cs typeface="+mj-cs"/>
              </a:rPr>
              <a:t>path</a:t>
            </a:r>
            <a:endParaRPr lang="zh-CN" altLang="en-US" sz="2400" dirty="0">
              <a:solidFill>
                <a:schemeClr val="bg1"/>
              </a:solidFill>
              <a:latin typeface="Arial Black" panose="020B0A04020102020204" pitchFamily="34" charset="0"/>
              <a:ea typeface="+mj-ea"/>
              <a:cs typeface="+mj-cs"/>
            </a:endParaRPr>
          </a:p>
        </p:txBody>
      </p:sp>
      <p:pic>
        <p:nvPicPr>
          <p:cNvPr id="6" name="内容占位符 5" descr="宽流道流道图示.jpg"/>
          <p:cNvPicPr>
            <a:picLocks noGrp="1" noChangeAspect="1"/>
          </p:cNvPicPr>
          <p:nvPr>
            <p:ph sz="quarter" idx="1"/>
          </p:nvPr>
        </p:nvPicPr>
        <p:blipFill>
          <a:blip r:embed="rId2" cstate="print"/>
          <a:stretch>
            <a:fillRect/>
          </a:stretch>
        </p:blipFill>
        <p:spPr>
          <a:xfrm>
            <a:off x="365225" y="2060848"/>
            <a:ext cx="8095207" cy="3102843"/>
          </a:xfrm>
        </p:spPr>
      </p:pic>
    </p:spTree>
  </p:cSld>
  <p:clrMapOvr>
    <a:masterClrMapping/>
  </p:clrMapOvr>
  <p:transition spd="med">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8" name="页脚占位符 3"/>
          <p:cNvSpPr>
            <a:spLocks noGrp="1"/>
          </p:cNvSpPr>
          <p:nvPr>
            <p:ph type="ftr" sz="quarter" idx="10"/>
          </p:nvPr>
        </p:nvSpPr>
        <p:spPr/>
        <p:txBody>
          <a:bodyPr/>
          <a:lstStyle/>
          <a:p>
            <a:r>
              <a:rPr lang="zh-CN" altLang="en-US" dirty="0" smtClean="0"/>
              <a:t>普瑞普勒</a:t>
            </a:r>
            <a:r>
              <a:rPr lang="de-DE" altLang="zh-CN" dirty="0" smtClean="0"/>
              <a:t> </a:t>
            </a:r>
            <a:r>
              <a:rPr lang="de-DE" altLang="zh-CN" dirty="0"/>
              <a:t>Ecoflex Presentation</a:t>
            </a:r>
            <a:endParaRPr lang="de-DE" altLang="zh-CN" dirty="0"/>
          </a:p>
          <a:p>
            <a:r>
              <a:rPr lang="de-DE" altLang="zh-CN" dirty="0"/>
              <a:t>November 2004</a:t>
            </a:r>
            <a:endParaRPr lang="de-DE" altLang="zh-CN" dirty="0"/>
          </a:p>
        </p:txBody>
      </p:sp>
      <p:sp>
        <p:nvSpPr>
          <p:cNvPr id="301058" name="Rectangle 2"/>
          <p:cNvSpPr>
            <a:spLocks noGrp="1" noChangeArrowheads="1"/>
          </p:cNvSpPr>
          <p:nvPr>
            <p:ph type="title"/>
          </p:nvPr>
        </p:nvSpPr>
        <p:spPr/>
        <p:txBody>
          <a:bodyPr>
            <a:normAutofit/>
          </a:bodyPr>
          <a:lstStyle/>
          <a:p>
            <a:r>
              <a:rPr lang="en-US" altLang="zh-CN" sz="2400" dirty="0" smtClean="0">
                <a:solidFill>
                  <a:schemeClr val="bg1"/>
                </a:solidFill>
                <a:latin typeface="Arial Black" panose="020B0A04020102020204" pitchFamily="34" charset="0"/>
              </a:rPr>
              <a:t>After-sales service</a:t>
            </a:r>
            <a:endParaRPr lang="de-DE" altLang="zh-CN" sz="2400" dirty="0">
              <a:solidFill>
                <a:schemeClr val="bg1"/>
              </a:solidFill>
              <a:latin typeface="Arial Black" panose="020B0A04020102020204" pitchFamily="34" charset="0"/>
              <a:ea typeface="宋体" panose="02010600030101010101" pitchFamily="2" charset="-122"/>
            </a:endParaRPr>
          </a:p>
        </p:txBody>
      </p:sp>
      <p:sp>
        <p:nvSpPr>
          <p:cNvPr id="301059" name="Rectangle 3"/>
          <p:cNvSpPr>
            <a:spLocks noGrp="1" noChangeArrowheads="1"/>
          </p:cNvSpPr>
          <p:nvPr>
            <p:ph type="body" idx="1"/>
          </p:nvPr>
        </p:nvSpPr>
        <p:spPr>
          <a:xfrm>
            <a:off x="611560" y="2132856"/>
            <a:ext cx="3868615" cy="3128962"/>
          </a:xfrm>
        </p:spPr>
        <p:txBody>
          <a:bodyPr>
            <a:normAutofit fontScale="47500" lnSpcReduction="20000"/>
          </a:bodyPr>
          <a:lstStyle/>
          <a:p>
            <a:r>
              <a:rPr lang="en-US" altLang="zh-CN" sz="3300" dirty="0" smtClean="0">
                <a:solidFill>
                  <a:schemeClr val="bg1"/>
                </a:solidFill>
                <a:latin typeface="Arial Black" panose="020B0A04020102020204" pitchFamily="34" charset="0"/>
              </a:rPr>
              <a:t>Adjustment &amp; Cleaning</a:t>
            </a:r>
            <a:endParaRPr lang="en-US" altLang="zh-CN" sz="3300" dirty="0" smtClean="0">
              <a:solidFill>
                <a:schemeClr val="bg1"/>
              </a:solidFill>
              <a:latin typeface="Arial Black" panose="020B0A04020102020204" pitchFamily="34" charset="0"/>
              <a:ea typeface="宋体" panose="02010600030101010101" pitchFamily="2" charset="-122"/>
            </a:endParaRPr>
          </a:p>
          <a:p>
            <a:pPr lvl="1"/>
            <a:r>
              <a:rPr lang="en-US" altLang="zh-CN" sz="3300" dirty="0" smtClean="0">
                <a:solidFill>
                  <a:schemeClr val="bg1"/>
                </a:solidFill>
                <a:latin typeface="Arial Black" panose="020B0A04020102020204" pitchFamily="34" charset="0"/>
                <a:cs typeface="Times New Roman" panose="02020603050405020304" pitchFamily="18" charset="0"/>
              </a:rPr>
              <a:t>Replace the sealing ring</a:t>
            </a:r>
            <a:endParaRPr lang="zh-CN" altLang="en-US"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endParaRPr>
          </a:p>
          <a:p>
            <a:pPr lvl="2"/>
            <a:r>
              <a:rPr lang="en-US" altLang="zh-CN"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rPr>
              <a:t>In our workshop</a:t>
            </a:r>
            <a:endParaRPr lang="en-US" altLang="zh-CN"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endParaRPr>
          </a:p>
          <a:p>
            <a:pPr lvl="2"/>
            <a:r>
              <a:rPr lang="en-US" altLang="zh-CN"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rPr>
              <a:t>Or your workshop if OK with you</a:t>
            </a:r>
            <a:endParaRPr lang="zh-CN" altLang="en-US"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endParaRPr>
          </a:p>
          <a:p>
            <a:pPr lvl="1"/>
            <a:r>
              <a:rPr lang="en-US" sz="3300" dirty="0" smtClean="0">
                <a:solidFill>
                  <a:schemeClr val="bg1"/>
                </a:solidFill>
                <a:latin typeface="Arial Black" panose="020B0A04020102020204" pitchFamily="34" charset="0"/>
                <a:cs typeface="Times New Roman" panose="02020603050405020304" pitchFamily="18" charset="0"/>
              </a:rPr>
              <a:t>CIP – </a:t>
            </a:r>
            <a:r>
              <a:rPr lang="en-US" altLang="zh-CN" sz="3300" dirty="0" smtClean="0">
                <a:solidFill>
                  <a:schemeClr val="bg1"/>
                </a:solidFill>
                <a:latin typeface="Arial Black" panose="020B0A04020102020204" pitchFamily="34" charset="0"/>
                <a:cs typeface="Times New Roman" panose="02020603050405020304" pitchFamily="18" charset="0"/>
              </a:rPr>
              <a:t>in-place cleaning</a:t>
            </a:r>
            <a:endParaRPr lang="de-DE" altLang="zh-CN"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endParaRPr>
          </a:p>
          <a:p>
            <a:pPr lvl="2"/>
            <a:r>
              <a:rPr lang="en-US" altLang="zh-CN" sz="3300" dirty="0" smtClean="0">
                <a:solidFill>
                  <a:schemeClr val="bg1"/>
                </a:solidFill>
                <a:latin typeface="Arial Black" panose="020B0A04020102020204" pitchFamily="34" charset="0"/>
                <a:cs typeface="Times New Roman" panose="02020603050405020304" pitchFamily="18" charset="0"/>
              </a:rPr>
              <a:t>in-place cleaning</a:t>
            </a:r>
            <a:endParaRPr lang="en-US" altLang="zh-CN" sz="3300" dirty="0" smtClean="0">
              <a:solidFill>
                <a:schemeClr val="bg1"/>
              </a:solidFill>
              <a:latin typeface="Arial Black" panose="020B0A04020102020204" pitchFamily="34" charset="0"/>
              <a:cs typeface="Times New Roman" panose="02020603050405020304" pitchFamily="18" charset="0"/>
            </a:endParaRPr>
          </a:p>
          <a:p>
            <a:pPr lvl="2"/>
            <a:r>
              <a:rPr lang="en-US" altLang="zh-CN" sz="3300" dirty="0" smtClean="0">
                <a:solidFill>
                  <a:schemeClr val="bg1"/>
                </a:solidFill>
                <a:latin typeface="Arial Black" panose="020B0A04020102020204" pitchFamily="34" charset="0"/>
                <a:cs typeface="Times New Roman" panose="02020603050405020304" pitchFamily="18" charset="0"/>
              </a:rPr>
              <a:t>Use special cleaning medium for different dirt </a:t>
            </a:r>
            <a:endParaRPr lang="en-US" altLang="zh-CN" sz="3300" dirty="0" smtClean="0">
              <a:solidFill>
                <a:schemeClr val="bg1"/>
              </a:solidFill>
              <a:latin typeface="Arial Black" panose="020B0A04020102020204" pitchFamily="34" charset="0"/>
              <a:cs typeface="Times New Roman" panose="02020603050405020304" pitchFamily="18" charset="0"/>
            </a:endParaRPr>
          </a:p>
          <a:p>
            <a:pPr lvl="2"/>
            <a:r>
              <a:rPr lang="en-US" altLang="zh-CN"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rPr>
              <a:t>No need to unpack the heat exchanger</a:t>
            </a:r>
            <a:endParaRPr lang="zh-CN" altLang="en-US" sz="3300" dirty="0" smtClean="0">
              <a:solidFill>
                <a:schemeClr val="bg1"/>
              </a:solidFill>
              <a:latin typeface="Arial Black" panose="020B0A04020102020204" pitchFamily="34" charset="0"/>
              <a:ea typeface="宋体" panose="02010600030101010101" pitchFamily="2" charset="-122"/>
              <a:cs typeface="Times New Roman" panose="02020603050405020304" pitchFamily="18" charset="0"/>
            </a:endParaRPr>
          </a:p>
          <a:p>
            <a:pPr lvl="1">
              <a:buFont typeface="Wingdings" panose="05000000000000000000" pitchFamily="2" charset="2"/>
              <a:buNone/>
            </a:pPr>
            <a:endParaRPr lang="en-US" sz="1800" dirty="0"/>
          </a:p>
        </p:txBody>
      </p:sp>
      <p:pic>
        <p:nvPicPr>
          <p:cNvPr id="301062" name="Picture 6" descr="Cleaner big"/>
          <p:cNvPicPr>
            <a:picLocks noChangeAspect="1" noChangeArrowheads="1"/>
          </p:cNvPicPr>
          <p:nvPr/>
        </p:nvPicPr>
        <p:blipFill>
          <a:blip r:embed="rId2" cstate="print"/>
          <a:srcRect/>
          <a:stretch>
            <a:fillRect/>
          </a:stretch>
        </p:blipFill>
        <p:spPr bwMode="auto">
          <a:xfrm>
            <a:off x="6516216" y="1700808"/>
            <a:ext cx="2137996" cy="2601913"/>
          </a:xfrm>
          <a:prstGeom prst="rect">
            <a:avLst/>
          </a:prstGeom>
          <a:noFill/>
          <a:ln w="9525">
            <a:noFill/>
            <a:miter lim="800000"/>
            <a:headEnd/>
            <a:tailEnd/>
          </a:ln>
        </p:spPr>
      </p:pic>
      <p:pic>
        <p:nvPicPr>
          <p:cNvPr id="301060" name="Picture 4" descr="PWTclean big"/>
          <p:cNvPicPr>
            <a:picLocks noGrp="1" noChangeAspect="1" noChangeArrowheads="1"/>
          </p:cNvPicPr>
          <p:nvPr>
            <p:ph sz="quarter" idx="4294967295"/>
          </p:nvPr>
        </p:nvPicPr>
        <p:blipFill>
          <a:blip r:embed="rId3" cstate="print"/>
          <a:srcRect/>
          <a:stretch>
            <a:fillRect/>
          </a:stretch>
        </p:blipFill>
        <p:spPr>
          <a:xfrm>
            <a:off x="4355976" y="1772816"/>
            <a:ext cx="2432538" cy="3013075"/>
          </a:xfrm>
          <a:noFill/>
        </p:spPr>
      </p:pic>
      <p:pic>
        <p:nvPicPr>
          <p:cNvPr id="301061" name="Picture 5" descr="dichtung1"/>
          <p:cNvPicPr>
            <a:picLocks noGrp="1" noChangeAspect="1" noChangeArrowheads="1"/>
          </p:cNvPicPr>
          <p:nvPr>
            <p:ph sz="half" idx="4294967295"/>
          </p:nvPr>
        </p:nvPicPr>
        <p:blipFill>
          <a:blip r:embed="rId4" cstate="print"/>
          <a:srcRect/>
          <a:stretch>
            <a:fillRect/>
          </a:stretch>
        </p:blipFill>
        <p:spPr>
          <a:xfrm>
            <a:off x="5652120" y="4077072"/>
            <a:ext cx="2489689" cy="2219325"/>
          </a:xfrm>
          <a:noFill/>
        </p:spPr>
      </p:pic>
      <p:pic>
        <p:nvPicPr>
          <p:cNvPr id="301063" name="Picture 7" descr="service"/>
          <p:cNvPicPr>
            <a:picLocks noChangeAspect="1" noChangeArrowheads="1"/>
          </p:cNvPicPr>
          <p:nvPr/>
        </p:nvPicPr>
        <p:blipFill>
          <a:blip r:embed="rId5" cstate="print"/>
          <a:srcRect/>
          <a:stretch>
            <a:fillRect/>
          </a:stretch>
        </p:blipFill>
        <p:spPr bwMode="auto">
          <a:xfrm>
            <a:off x="7892562" y="5299075"/>
            <a:ext cx="597877" cy="647700"/>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607014" y="22527"/>
            <a:ext cx="3008313" cy="1162050"/>
          </a:xfrm>
        </p:spPr>
        <p:txBody>
          <a:bodyPr>
            <a:normAutofit/>
          </a:bodyPr>
          <a:lstStyle/>
          <a:p>
            <a:r>
              <a:rPr lang="en-US" altLang="zh-CN" sz="2400" dirty="0">
                <a:solidFill>
                  <a:schemeClr val="bg1"/>
                </a:solidFill>
                <a:latin typeface="Arial Black" panose="020B0A04020102020204" pitchFamily="34" charset="0"/>
              </a:rPr>
              <a:t>We serve for</a:t>
            </a:r>
            <a:endParaRPr lang="zh-CN" altLang="en-US" sz="2400" dirty="0">
              <a:solidFill>
                <a:schemeClr val="bg1"/>
              </a:solidFill>
              <a:latin typeface="Arial Black" panose="020B0A04020102020204" pitchFamily="34" charset="0"/>
            </a:endParaRPr>
          </a:p>
        </p:txBody>
      </p:sp>
      <p:sp>
        <p:nvSpPr>
          <p:cNvPr id="4" name="文本占位符 3"/>
          <p:cNvSpPr>
            <a:spLocks noGrp="1"/>
          </p:cNvSpPr>
          <p:nvPr>
            <p:ph type="body" sz="half" idx="2"/>
          </p:nvPr>
        </p:nvSpPr>
        <p:spPr>
          <a:xfrm>
            <a:off x="5580112" y="836455"/>
            <a:ext cx="3008313" cy="4691063"/>
          </a:xfrm>
        </p:spPr>
        <p:txBody>
          <a:bodyPr>
            <a:normAutofit fontScale="77500" lnSpcReduction="20000"/>
          </a:bodyPr>
          <a:lstStyle/>
          <a:p>
            <a:endParaRPr lang="en-US" altLang="zh-CN" sz="2800" dirty="0" smtClean="0"/>
          </a:p>
          <a:p>
            <a:endParaRPr lang="en-US" altLang="zh-CN" sz="28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8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Food </a:t>
            </a:r>
            <a:r>
              <a:rPr lang="en-US"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and Drug</a:t>
            </a:r>
            <a:endParaRPr lang="en-US"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zh-CN"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Cooling, evaporation,</a:t>
            </a:r>
            <a:r>
              <a:rPr lang="en-US"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crystallization, sterilization</a:t>
            </a:r>
            <a:endParaRPr lang="en-US"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for the processing of liquid food</a:t>
            </a:r>
            <a:endParaRPr lang="zh-CN"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zh-CN"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Heating, evaporation, condensation and sterilization for various Pharmaceuticals, pure water</a:t>
            </a:r>
            <a:endParaRPr lang="zh-CN" altLang="zh-CN" sz="2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493047" y="404664"/>
            <a:ext cx="1872208" cy="235697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8347" y="2996952"/>
            <a:ext cx="3661792" cy="227927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8347" y="404664"/>
            <a:ext cx="2304256"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7" name="页脚占位符 4"/>
          <p:cNvSpPr>
            <a:spLocks noGrp="1"/>
          </p:cNvSpPr>
          <p:nvPr>
            <p:ph type="ftr" sz="quarter" idx="10"/>
          </p:nvPr>
        </p:nvSpPr>
        <p:spPr/>
        <p:txBody>
          <a:bodyPr/>
          <a:lstStyle/>
          <a:p>
            <a:r>
              <a:rPr lang="zh-CN" altLang="en-US" dirty="0" smtClean="0"/>
              <a:t>普瑞普勒</a:t>
            </a:r>
            <a:r>
              <a:rPr lang="de-DE" altLang="zh-CN" dirty="0" smtClean="0"/>
              <a:t> </a:t>
            </a:r>
            <a:r>
              <a:rPr lang="de-DE" altLang="zh-CN" dirty="0"/>
              <a:t>Ecoflex Presentation</a:t>
            </a:r>
            <a:endParaRPr lang="de-DE" altLang="zh-CN" dirty="0"/>
          </a:p>
          <a:p>
            <a:r>
              <a:rPr lang="de-DE" altLang="zh-CN" dirty="0"/>
              <a:t>November 2004</a:t>
            </a:r>
            <a:endParaRPr lang="de-DE" altLang="zh-CN" dirty="0"/>
          </a:p>
        </p:txBody>
      </p:sp>
      <p:sp>
        <p:nvSpPr>
          <p:cNvPr id="310276" name="Rectangle 4"/>
          <p:cNvSpPr>
            <a:spLocks noGrp="1" noChangeArrowheads="1"/>
          </p:cNvSpPr>
          <p:nvPr>
            <p:ph type="title"/>
          </p:nvPr>
        </p:nvSpPr>
        <p:spPr/>
        <p:txBody>
          <a:bodyPr>
            <a:normAutofit/>
          </a:bodyPr>
          <a:lstStyle/>
          <a:p>
            <a:r>
              <a:rPr lang="en-US" altLang="zh-CN" sz="2400" dirty="0" smtClean="0">
                <a:solidFill>
                  <a:schemeClr val="bg1"/>
                </a:solidFill>
                <a:latin typeface="Arial Black" panose="020B0A04020102020204" pitchFamily="34" charset="0"/>
              </a:rPr>
              <a:t>After-sales service</a:t>
            </a:r>
            <a:endParaRPr lang="de-DE" altLang="zh-CN" sz="2400" dirty="0">
              <a:solidFill>
                <a:schemeClr val="bg1"/>
              </a:solidFill>
              <a:latin typeface="Arial Black" panose="020B0A04020102020204" pitchFamily="34" charset="0"/>
              <a:ea typeface="宋体" panose="02010600030101010101" pitchFamily="2" charset="-122"/>
            </a:endParaRPr>
          </a:p>
        </p:txBody>
      </p:sp>
      <p:sp>
        <p:nvSpPr>
          <p:cNvPr id="310277" name="Rectangle 5"/>
          <p:cNvSpPr>
            <a:spLocks noGrp="1" noChangeArrowheads="1"/>
          </p:cNvSpPr>
          <p:nvPr>
            <p:ph type="body" sz="half" idx="1"/>
          </p:nvPr>
        </p:nvSpPr>
        <p:spPr>
          <a:xfrm>
            <a:off x="755576" y="1916832"/>
            <a:ext cx="3798277" cy="4711700"/>
          </a:xfrm>
        </p:spPr>
        <p:txBody>
          <a:bodyPr>
            <a:normAutofit/>
          </a:bodyPr>
          <a:lstStyle/>
          <a:p>
            <a:pPr marL="0" indent="0"/>
            <a:r>
              <a:rPr lang="en-US" altLang="zh-CN" sz="1800" dirty="0" smtClean="0">
                <a:solidFill>
                  <a:schemeClr val="bg1"/>
                </a:solidFill>
                <a:latin typeface="Arial Black" panose="020B0A04020102020204" pitchFamily="34" charset="0"/>
                <a:ea typeface="宋体" panose="02010600030101010101" pitchFamily="2" charset="-122"/>
              </a:rPr>
              <a:t>Spare parts</a:t>
            </a:r>
            <a:endParaRPr lang="zh-CN" altLang="de-DE" sz="1800" dirty="0" smtClean="0">
              <a:solidFill>
                <a:schemeClr val="bg1"/>
              </a:solidFill>
              <a:latin typeface="Arial Black" panose="020B0A04020102020204" pitchFamily="34" charset="0"/>
              <a:ea typeface="宋体" panose="02010600030101010101" pitchFamily="2" charset="-122"/>
            </a:endParaRPr>
          </a:p>
          <a:p>
            <a:pPr lvl="1"/>
            <a:r>
              <a:rPr lang="en-US" altLang="zh-CN" sz="1800" dirty="0" smtClean="0">
                <a:solidFill>
                  <a:schemeClr val="bg1"/>
                </a:solidFill>
                <a:latin typeface="Arial Black" panose="020B0A04020102020204" pitchFamily="34" charset="0"/>
                <a:ea typeface="宋体" panose="02010600030101010101" pitchFamily="2" charset="-122"/>
              </a:rPr>
              <a:t>We only use original spare parts </a:t>
            </a:r>
            <a:r>
              <a:rPr lang="zh-CN" altLang="en-US" sz="1800" dirty="0" smtClean="0">
                <a:solidFill>
                  <a:schemeClr val="bg1"/>
                </a:solidFill>
                <a:latin typeface="Arial Black" panose="020B0A04020102020204" pitchFamily="34" charset="0"/>
                <a:ea typeface="宋体" panose="02010600030101010101" pitchFamily="2" charset="-122"/>
              </a:rPr>
              <a:t>– </a:t>
            </a:r>
            <a:r>
              <a:rPr lang="en-US" altLang="zh-CN" sz="1800" dirty="0" smtClean="0">
                <a:solidFill>
                  <a:schemeClr val="bg1"/>
                </a:solidFill>
                <a:latin typeface="Arial Black" panose="020B0A04020102020204" pitchFamily="34" charset="0"/>
                <a:ea typeface="宋体" panose="02010600030101010101" pitchFamily="2" charset="-122"/>
              </a:rPr>
              <a:t>to make the </a:t>
            </a:r>
            <a:r>
              <a:rPr lang="en-US" altLang="zh-CN" sz="1800" dirty="0" smtClean="0">
                <a:solidFill>
                  <a:schemeClr val="bg1"/>
                </a:solidFill>
                <a:latin typeface="Arial Black" panose="020B0A04020102020204" pitchFamily="34" charset="0"/>
              </a:rPr>
              <a:t>heat exchanger normal working</a:t>
            </a:r>
            <a:endParaRPr lang="en-US" altLang="zh-CN" sz="1800" dirty="0" smtClean="0">
              <a:solidFill>
                <a:schemeClr val="bg1"/>
              </a:solidFill>
              <a:latin typeface="Arial Black" panose="020B0A04020102020204" pitchFamily="34" charset="0"/>
            </a:endParaRPr>
          </a:p>
          <a:p>
            <a:pPr lvl="1"/>
            <a:r>
              <a:rPr lang="en-US" altLang="zh-CN" sz="1800" dirty="0" smtClean="0">
                <a:solidFill>
                  <a:schemeClr val="bg1"/>
                </a:solidFill>
                <a:latin typeface="Arial Black" panose="020B0A04020102020204" pitchFamily="34" charset="0"/>
                <a:ea typeface="宋体" panose="02010600030101010101" pitchFamily="2" charset="-122"/>
              </a:rPr>
              <a:t>Special tools make repair easy</a:t>
            </a:r>
            <a:endParaRPr lang="zh-CN" altLang="en-US" sz="1800" dirty="0" smtClean="0">
              <a:solidFill>
                <a:schemeClr val="bg1"/>
              </a:solidFill>
              <a:latin typeface="Arial Black" panose="020B0A04020102020204" pitchFamily="34" charset="0"/>
              <a:ea typeface="宋体" panose="02010600030101010101" pitchFamily="2" charset="-122"/>
            </a:endParaRPr>
          </a:p>
          <a:p>
            <a:pPr lvl="2"/>
            <a:r>
              <a:rPr lang="en-US" altLang="zh-CN" sz="1800" dirty="0" smtClean="0">
                <a:solidFill>
                  <a:schemeClr val="bg1"/>
                </a:solidFill>
                <a:latin typeface="Arial Black" panose="020B0A04020102020204" pitchFamily="34" charset="0"/>
              </a:rPr>
              <a:t>Hydraulic wrench</a:t>
            </a:r>
            <a:endParaRPr lang="en-US" altLang="zh-CN" sz="1800" dirty="0" smtClean="0">
              <a:solidFill>
                <a:schemeClr val="bg1"/>
              </a:solidFill>
              <a:latin typeface="Arial Black" panose="020B0A04020102020204" pitchFamily="34" charset="0"/>
            </a:endParaRPr>
          </a:p>
          <a:p>
            <a:pPr lvl="2"/>
            <a:r>
              <a:rPr lang="en-US" altLang="zh-CN" sz="1800" dirty="0" smtClean="0">
                <a:solidFill>
                  <a:schemeClr val="bg1"/>
                </a:solidFill>
                <a:latin typeface="Arial Black" panose="020B0A04020102020204" pitchFamily="34" charset="0"/>
              </a:rPr>
              <a:t>Ratchet wrench</a:t>
            </a:r>
            <a:endParaRPr lang="zh-CN" altLang="de-DE" sz="1800" dirty="0">
              <a:solidFill>
                <a:schemeClr val="bg1"/>
              </a:solidFill>
              <a:latin typeface="Arial Black" panose="020B0A04020102020204" pitchFamily="34" charset="0"/>
              <a:ea typeface="宋体" panose="02010600030101010101" pitchFamily="2" charset="-122"/>
            </a:endParaRPr>
          </a:p>
        </p:txBody>
      </p:sp>
      <p:pic>
        <p:nvPicPr>
          <p:cNvPr id="310280" name="Picture 8" descr="service"/>
          <p:cNvPicPr>
            <a:picLocks noChangeAspect="1" noChangeArrowheads="1"/>
          </p:cNvPicPr>
          <p:nvPr/>
        </p:nvPicPr>
        <p:blipFill>
          <a:blip r:embed="rId2" cstate="print"/>
          <a:srcRect/>
          <a:stretch>
            <a:fillRect/>
          </a:stretch>
        </p:blipFill>
        <p:spPr bwMode="auto">
          <a:xfrm>
            <a:off x="5652120" y="5110758"/>
            <a:ext cx="597877" cy="647700"/>
          </a:xfrm>
          <a:prstGeom prst="rect">
            <a:avLst/>
          </a:prstGeom>
          <a:noFill/>
        </p:spPr>
      </p:pic>
      <p:pic>
        <p:nvPicPr>
          <p:cNvPr id="310282" name="Picture 10"/>
          <p:cNvPicPr>
            <a:picLocks noChangeAspect="1" noChangeArrowheads="1"/>
          </p:cNvPicPr>
          <p:nvPr/>
        </p:nvPicPr>
        <p:blipFill>
          <a:blip r:embed="rId3" cstate="print"/>
          <a:srcRect/>
          <a:stretch>
            <a:fillRect/>
          </a:stretch>
        </p:blipFill>
        <p:spPr bwMode="auto">
          <a:xfrm>
            <a:off x="5220072" y="2564904"/>
            <a:ext cx="2593731" cy="1981200"/>
          </a:xfrm>
          <a:prstGeom prst="rect">
            <a:avLst/>
          </a:prstGeom>
          <a:noFill/>
          <a:ln w="9525">
            <a:noFill/>
            <a:miter lim="800000"/>
            <a:headEnd/>
            <a:tailEnd/>
          </a:ln>
          <a:effectLst/>
        </p:spPr>
      </p:pic>
    </p:spTree>
  </p:cSld>
  <p:clrMapOvr>
    <a:masterClrMapping/>
  </p:clrMapOvr>
  <p:transition spd="med">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en-US" altLang="zh-CN" sz="2400" dirty="0" smtClean="0">
                <a:solidFill>
                  <a:schemeClr val="bg1"/>
                </a:solidFill>
                <a:latin typeface="Arial Black" panose="020B0A04020102020204" pitchFamily="34" charset="0"/>
              </a:rPr>
              <a:t>Various kinds of spare parts</a:t>
            </a:r>
            <a:endParaRPr lang="zh-CN" altLang="en-US" sz="2400" dirty="0">
              <a:solidFill>
                <a:schemeClr val="bg1"/>
              </a:solidFill>
              <a:latin typeface="Arial Black" panose="020B0A04020102020204" pitchFamily="34" charset="0"/>
            </a:endParaRPr>
          </a:p>
        </p:txBody>
      </p:sp>
      <p:sp>
        <p:nvSpPr>
          <p:cNvPr id="4" name="矩形 3"/>
          <p:cNvSpPr/>
          <p:nvPr/>
        </p:nvSpPr>
        <p:spPr>
          <a:xfrm>
            <a:off x="642910" y="1582340"/>
            <a:ext cx="7000924" cy="4093428"/>
          </a:xfrm>
          <a:prstGeom prst="rect">
            <a:avLst/>
          </a:prstGeom>
        </p:spPr>
        <p:txBody>
          <a:bodyPr wrap="square">
            <a:spAutoFit/>
          </a:bodyPr>
          <a:lstStyle/>
          <a:p>
            <a:r>
              <a:rPr lang="en-US" altLang="zh-CN" sz="2000" dirty="0" smtClean="0">
                <a:solidFill>
                  <a:schemeClr val="bg1"/>
                </a:solidFill>
                <a:latin typeface="Arial Black" panose="020B0A04020102020204" pitchFamily="34" charset="0"/>
                <a:cs typeface="Times New Roman" panose="02020603050405020304" pitchFamily="18" charset="0"/>
              </a:rPr>
              <a:t>Alfa Laval</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APV plate, gasket for plate heat exchanger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GEA plate, gasket for plate heat exchanger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TRANTER   plate, gasket for plate heat exchanger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SONDEX  plate, gasket for heat exchanger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VICARB  plate, gasket for heat exchanger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HISAKA plate, gasket for heat exchanger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API / Schmidt plate, gasket for heat exchanger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Plate, gasket for heat exchanger made by Domestic manufacturer</a:t>
            </a:r>
            <a:endParaRPr lang="en-US" altLang="zh-CN" sz="2000" dirty="0" smtClean="0">
              <a:solidFill>
                <a:schemeClr val="bg1"/>
              </a:solidFill>
              <a:latin typeface="Arial Black" panose="020B0A04020102020204" pitchFamily="34" charset="0"/>
              <a:cs typeface="Times New Roman" panose="02020603050405020304" pitchFamily="18" charset="0"/>
            </a:endParaRPr>
          </a:p>
          <a:p>
            <a:r>
              <a:rPr lang="en-US" altLang="zh-CN" sz="2000" dirty="0" smtClean="0">
                <a:solidFill>
                  <a:schemeClr val="bg1"/>
                </a:solidFill>
                <a:latin typeface="Arial Black" panose="020B0A04020102020204" pitchFamily="34" charset="0"/>
                <a:cs typeface="Times New Roman" panose="02020603050405020304" pitchFamily="18" charset="0"/>
              </a:rPr>
              <a:t>Clamping bolt, gasket, lock washer for heat exchanger</a:t>
            </a:r>
            <a:endParaRPr lang="zh-CN" altLang="en-US" sz="2000" dirty="0">
              <a:solidFill>
                <a:schemeClr val="bg1"/>
              </a:solidFill>
              <a:latin typeface="Arial Black" panose="020B0A04020102020204" pitchFamily="34"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40269"/>
            <a:ext cx="8229600" cy="1143000"/>
          </a:xfrm>
        </p:spPr>
        <p:txBody>
          <a:bodyPr>
            <a:normAutofit fontScale="90000"/>
          </a:bodyPr>
          <a:lstStyle/>
          <a:p>
            <a:r>
              <a:rPr lang="en-US" altLang="zh-CN" sz="2700" dirty="0">
                <a:solidFill>
                  <a:schemeClr val="bg1"/>
                </a:solidFill>
                <a:latin typeface="Arial Black" panose="020B0A04020102020204" pitchFamily="34" charset="0"/>
              </a:rPr>
              <a:t>Application</a:t>
            </a:r>
            <a:r>
              <a:rPr lang="en-US" altLang="zh-CN" dirty="0" smtClean="0">
                <a:solidFill>
                  <a:srgbClr val="FF0000"/>
                </a:solidFill>
                <a:latin typeface="华文楷体" panose="02010600040101010101" pitchFamily="2" charset="-122"/>
                <a:ea typeface="华文楷体" panose="02010600040101010101" pitchFamily="2" charset="-122"/>
              </a:rPr>
              <a:t> </a:t>
            </a:r>
            <a:r>
              <a:rPr lang="en-US" altLang="zh-CN" sz="2700" dirty="0">
                <a:solidFill>
                  <a:schemeClr val="bg1"/>
                </a:solidFill>
                <a:latin typeface="Arial Black" panose="020B0A04020102020204" pitchFamily="34" charset="0"/>
              </a:rPr>
              <a:t>Cases</a:t>
            </a:r>
            <a:r>
              <a:rPr lang="en-US" altLang="zh-CN" dirty="0" smtClean="0">
                <a:solidFill>
                  <a:srgbClr val="FF0000"/>
                </a:solidFill>
                <a:latin typeface="华文楷体" panose="02010600040101010101" pitchFamily="2" charset="-122"/>
                <a:ea typeface="华文楷体" panose="02010600040101010101" pitchFamily="2" charset="-122"/>
              </a:rPr>
              <a:t> </a:t>
            </a:r>
            <a:r>
              <a:rPr lang="en-US" altLang="zh-CN" sz="2700" dirty="0">
                <a:solidFill>
                  <a:schemeClr val="bg1"/>
                </a:solidFill>
                <a:latin typeface="Arial Black" panose="020B0A04020102020204" pitchFamily="34" charset="0"/>
              </a:rPr>
              <a:t>of</a:t>
            </a:r>
            <a:r>
              <a:rPr lang="en-US" altLang="zh-CN" dirty="0" smtClean="0">
                <a:solidFill>
                  <a:srgbClr val="FF0000"/>
                </a:solidFill>
                <a:latin typeface="华文楷体" panose="02010600040101010101" pitchFamily="2" charset="-122"/>
                <a:ea typeface="华文楷体" panose="02010600040101010101" pitchFamily="2" charset="-122"/>
              </a:rPr>
              <a:t> </a:t>
            </a:r>
            <a:r>
              <a:rPr lang="en-US" altLang="zh-CN" sz="2700" dirty="0">
                <a:solidFill>
                  <a:schemeClr val="bg1"/>
                </a:solidFill>
                <a:latin typeface="Arial Black" panose="020B0A04020102020204" pitchFamily="34" charset="0"/>
              </a:rPr>
              <a:t>Wide-Runner</a:t>
            </a:r>
            <a:r>
              <a:rPr lang="en-US" altLang="zh-CN" dirty="0" smtClean="0">
                <a:solidFill>
                  <a:srgbClr val="FF0000"/>
                </a:solidFill>
                <a:latin typeface="华文楷体" panose="02010600040101010101" pitchFamily="2" charset="-122"/>
                <a:ea typeface="华文楷体" panose="02010600040101010101" pitchFamily="2" charset="-122"/>
              </a:rPr>
              <a:t> </a:t>
            </a:r>
            <a:r>
              <a:rPr lang="en-US" altLang="zh-CN" sz="2700" dirty="0">
                <a:solidFill>
                  <a:schemeClr val="bg1"/>
                </a:solidFill>
                <a:latin typeface="Arial Black" panose="020B0A04020102020204" pitchFamily="34" charset="0"/>
              </a:rPr>
              <a:t>Plate</a:t>
            </a:r>
            <a:r>
              <a:rPr lang="en-US" altLang="zh-CN" dirty="0" smtClean="0">
                <a:solidFill>
                  <a:srgbClr val="FF0000"/>
                </a:solidFill>
                <a:latin typeface="华文楷体" panose="02010600040101010101" pitchFamily="2" charset="-122"/>
                <a:ea typeface="华文楷体" panose="02010600040101010101" pitchFamily="2" charset="-122"/>
              </a:rPr>
              <a:t> </a:t>
            </a:r>
            <a:r>
              <a:rPr lang="en-US" altLang="zh-CN" sz="2700" dirty="0">
                <a:solidFill>
                  <a:schemeClr val="bg1"/>
                </a:solidFill>
                <a:latin typeface="Arial Black" panose="020B0A04020102020204" pitchFamily="34" charset="0"/>
              </a:rPr>
              <a:t>Heat</a:t>
            </a:r>
            <a:r>
              <a:rPr lang="en-US" altLang="zh-CN" dirty="0" smtClean="0">
                <a:solidFill>
                  <a:srgbClr val="FF0000"/>
                </a:solidFill>
                <a:latin typeface="华文楷体" panose="02010600040101010101" pitchFamily="2" charset="-122"/>
                <a:ea typeface="华文楷体" panose="02010600040101010101" pitchFamily="2" charset="-122"/>
              </a:rPr>
              <a:t> </a:t>
            </a:r>
            <a:r>
              <a:rPr lang="en-US" altLang="zh-CN" sz="2700" dirty="0">
                <a:solidFill>
                  <a:schemeClr val="bg1"/>
                </a:solidFill>
                <a:latin typeface="Arial Black" panose="020B0A04020102020204" pitchFamily="34" charset="0"/>
              </a:rPr>
              <a:t>Exchanger</a:t>
            </a:r>
            <a:endParaRPr lang="zh-CN" altLang="en-US" sz="2700" dirty="0">
              <a:solidFill>
                <a:schemeClr val="bg1"/>
              </a:solidFill>
              <a:latin typeface="Arial Black" panose="020B0A04020102020204" pitchFamily="34" charset="0"/>
            </a:endParaRPr>
          </a:p>
        </p:txBody>
      </p:sp>
      <p:sp>
        <p:nvSpPr>
          <p:cNvPr id="21508" name="Rectangle 4"/>
          <p:cNvSpPr>
            <a:spLocks noChangeArrowheads="1"/>
          </p:cNvSpPr>
          <p:nvPr/>
        </p:nvSpPr>
        <p:spPr bwMode="auto">
          <a:xfrm>
            <a:off x="457200" y="1102731"/>
            <a:ext cx="3744416" cy="5632311"/>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lang="en-US" altLang="zh-CN" sz="16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Cargil</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(Zibo</a:t>
            </a:r>
            <a:r>
              <a:rPr lang="en-US" altLang="zh-CN" sz="16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16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To </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be used for cooling of culture medium</a:t>
            </a:r>
            <a:endParaRPr lang="zh-CN"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fontAlgn="base">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 exchange area: 197.1 ㎡</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fontAlgn="base">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Model</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BNF125</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Hot side medium: starch slurry </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60m³/h</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Continue to cool from 90℃</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to 45℃</a:t>
            </a:r>
            <a:endPar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Viscosity at the entrance: 1.578089kg/ms</a:t>
            </a:r>
            <a:endPar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Viscosity at the exit: 3.287968kg/ms</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Cooling medium: circulating cooling water </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130㎡/h</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 up from 35℃</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to 56.7℃, and then into cooling tower.</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1510"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21509" name="Picture 5" descr="嘉吉1"/>
          <p:cNvPicPr>
            <a:picLocks noChangeAspect="1" noChangeArrowheads="1"/>
          </p:cNvPicPr>
          <p:nvPr/>
        </p:nvPicPr>
        <p:blipFill>
          <a:blip r:embed="rId2" cstate="print"/>
          <a:srcRect/>
          <a:stretch>
            <a:fillRect/>
          </a:stretch>
        </p:blipFill>
        <p:spPr bwMode="auto">
          <a:xfrm>
            <a:off x="4644008" y="1772816"/>
            <a:ext cx="3527772" cy="4351834"/>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400" dirty="0" smtClean="0">
                <a:solidFill>
                  <a:schemeClr val="bg1"/>
                </a:solidFill>
                <a:latin typeface="Arial Black" panose="020B0A04020102020204" pitchFamily="34" charset="0"/>
                <a:ea typeface="华文楷体" panose="02010600040101010101" pitchFamily="2" charset="-122"/>
              </a:rPr>
              <a:t>Application Cases of Wide Flow Pass Plate Heat Exchanger</a:t>
            </a:r>
            <a:endParaRPr lang="zh-CN" altLang="en-US" sz="2400" dirty="0">
              <a:solidFill>
                <a:schemeClr val="bg1"/>
              </a:solidFill>
              <a:latin typeface="Arial Black" panose="020B0A04020102020204" pitchFamily="34" charset="0"/>
              <a:ea typeface="华文楷体" panose="02010600040101010101" pitchFamily="2" charset="-122"/>
            </a:endParaRPr>
          </a:p>
        </p:txBody>
      </p:sp>
      <p:sp>
        <p:nvSpPr>
          <p:cNvPr id="21505" name="Rectangle 1"/>
          <p:cNvSpPr>
            <a:spLocks noChangeArrowheads="1"/>
          </p:cNvSpPr>
          <p:nvPr/>
        </p:nvSpPr>
        <p:spPr bwMode="auto">
          <a:xfrm>
            <a:off x="489445" y="1852955"/>
            <a:ext cx="4176464" cy="5139869"/>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50000"/>
              </a:lnSpc>
              <a:spcBef>
                <a:spcPct val="0"/>
              </a:spcBef>
              <a:spcAft>
                <a:spcPct val="0"/>
              </a:spcAft>
            </a:pPr>
            <a:r>
              <a:rPr lang="en-US" altLang="zh-CN" sz="16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Cargil</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(Zibo)</a:t>
            </a:r>
            <a:endParaRPr lang="zh-CN"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Wide-runner Free Flow Plate Heat </a:t>
            </a:r>
            <a:r>
              <a:rPr lang="en-US" altLang="zh-CN" sz="1600" b="1"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Exchnager</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applies to cool medium</a:t>
            </a:r>
            <a:endPar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 transfer area: 93.6</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Type</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BNF125</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Hot side media, starch slurry</a:t>
            </a:r>
            <a:endPar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eaLnBrk="0" fontAlgn="base" hangingPunct="0">
              <a:lnSpc>
                <a:spcPct val="150000"/>
              </a:lnSpc>
              <a:spcBef>
                <a:spcPct val="0"/>
              </a:spcBef>
              <a:spcAft>
                <a:spcPct val="0"/>
              </a:spcAft>
            </a:pP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60m³/h</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Cooling from 125℃ to 90℃</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Inlet Viscosity 1.000000kg/ms</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Outlet Viscosity 1.578089kg/ms</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Cooling media</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Softening water</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30㎡/h</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Heating from 23.5℃to 95℃</a:t>
            </a:r>
            <a:r>
              <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then into the boiler</a:t>
            </a:r>
            <a:endParaRPr lang="zh-CN" altLang="en-US" sz="1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lvl="0" eaLnBrk="0" fontAlgn="base" hangingPunct="0">
              <a:lnSpc>
                <a:spcPct val="150000"/>
              </a:lnSpc>
              <a:spcBef>
                <a:spcPct val="0"/>
              </a:spcBef>
              <a:spcAft>
                <a:spcPct val="0"/>
              </a:spcAft>
            </a:pPr>
            <a:endPar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1506" name="Picture 2" descr="嘉吉4"/>
          <p:cNvPicPr>
            <a:picLocks noChangeAspect="1" noChangeArrowheads="1"/>
          </p:cNvPicPr>
          <p:nvPr/>
        </p:nvPicPr>
        <p:blipFill>
          <a:blip r:embed="rId2" cstate="print"/>
          <a:srcRect/>
          <a:stretch>
            <a:fillRect/>
          </a:stretch>
        </p:blipFill>
        <p:spPr bwMode="auto">
          <a:xfrm>
            <a:off x="4788024" y="1628800"/>
            <a:ext cx="4067944" cy="475252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400" dirty="0">
                <a:solidFill>
                  <a:schemeClr val="bg1"/>
                </a:solidFill>
                <a:latin typeface="Arial Black" panose="020B0A04020102020204" pitchFamily="34" charset="0"/>
              </a:rPr>
              <a:t>Application Cases of Wide Flow Pass Plate Heat Exchanger</a:t>
            </a:r>
            <a:endParaRPr lang="zh-CN" altLang="en-US" sz="2400" dirty="0">
              <a:solidFill>
                <a:schemeClr val="bg1"/>
              </a:solidFill>
              <a:latin typeface="Arial Black" panose="020B0A04020102020204" pitchFamily="34" charset="0"/>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81921" name="Picture 1" descr="20110327155"/>
          <p:cNvPicPr>
            <a:picLocks noChangeAspect="1" noChangeArrowheads="1"/>
          </p:cNvPicPr>
          <p:nvPr/>
        </p:nvPicPr>
        <p:blipFill>
          <a:blip r:embed="rId2" cstate="print"/>
          <a:srcRect/>
          <a:stretch>
            <a:fillRect/>
          </a:stretch>
        </p:blipFill>
        <p:spPr bwMode="auto">
          <a:xfrm>
            <a:off x="1259632" y="2132856"/>
            <a:ext cx="6242050" cy="4351338"/>
          </a:xfrm>
          <a:prstGeom prst="rect">
            <a:avLst/>
          </a:prstGeom>
          <a:noFill/>
        </p:spPr>
      </p:pic>
      <p:sp>
        <p:nvSpPr>
          <p:cNvPr id="7" name="TextBox 6"/>
          <p:cNvSpPr txBox="1"/>
          <p:nvPr/>
        </p:nvSpPr>
        <p:spPr>
          <a:xfrm>
            <a:off x="1115616" y="1700808"/>
            <a:ext cx="7416824" cy="369332"/>
          </a:xfrm>
          <a:prstGeom prst="rect">
            <a:avLst/>
          </a:prstGeom>
          <a:noFill/>
        </p:spPr>
        <p:txBody>
          <a:bodyPr wrap="square" rtlCol="0">
            <a:spAutoFit/>
          </a:bodyPr>
          <a:lstStyle/>
          <a:p>
            <a:r>
              <a:rPr lang="en-US" altLang="zh-CN" b="1" dirty="0" smtClean="0">
                <a:solidFill>
                  <a:schemeClr val="bg1"/>
                </a:solidFill>
              </a:rPr>
              <a:t>Zibo </a:t>
            </a:r>
            <a:r>
              <a:rPr lang="en-US" altLang="zh-CN" b="1" dirty="0" err="1" smtClean="0">
                <a:solidFill>
                  <a:schemeClr val="bg1"/>
                </a:solidFill>
              </a:rPr>
              <a:t>Deosen</a:t>
            </a:r>
            <a:r>
              <a:rPr lang="en-US" altLang="zh-CN" b="1" dirty="0" smtClean="0">
                <a:solidFill>
                  <a:schemeClr val="bg1"/>
                </a:solidFill>
              </a:rPr>
              <a:t>, For cooling medium</a:t>
            </a:r>
            <a:r>
              <a:rPr lang="zh-CN" altLang="en-US" b="1" dirty="0" smtClean="0">
                <a:solidFill>
                  <a:schemeClr val="bg1"/>
                </a:solidFill>
              </a:rPr>
              <a:t>   </a:t>
            </a:r>
            <a:r>
              <a:rPr lang="en-US" altLang="zh-CN" b="1" dirty="0" smtClean="0">
                <a:solidFill>
                  <a:schemeClr val="bg1"/>
                </a:solidFill>
              </a:rPr>
              <a:t>Type</a:t>
            </a:r>
            <a:r>
              <a:rPr lang="zh-CN" altLang="en-US" b="1" dirty="0" smtClean="0">
                <a:solidFill>
                  <a:schemeClr val="bg1"/>
                </a:solidFill>
              </a:rPr>
              <a:t>：</a:t>
            </a:r>
            <a:r>
              <a:rPr lang="en-US" altLang="zh-CN" b="1" dirty="0" smtClean="0">
                <a:solidFill>
                  <a:schemeClr val="bg1"/>
                </a:solidFill>
              </a:rPr>
              <a:t>BNF125</a:t>
            </a:r>
            <a:endParaRPr lang="zh-CN" altLang="en-US" b="1"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400" dirty="0">
                <a:solidFill>
                  <a:schemeClr val="bg1"/>
                </a:solidFill>
                <a:latin typeface="Arial Black" panose="020B0A04020102020204" pitchFamily="34" charset="0"/>
              </a:rPr>
              <a:t>Application Cases of Wide Flow Pass Plate Heat Exchanger</a:t>
            </a:r>
            <a:endParaRPr lang="zh-CN" altLang="en-US" sz="2400" dirty="0">
              <a:solidFill>
                <a:schemeClr val="bg1"/>
              </a:solidFill>
              <a:latin typeface="Arial Black" panose="020B0A04020102020204" pitchFamily="34" charset="0"/>
            </a:endParaRPr>
          </a:p>
        </p:txBody>
      </p:sp>
      <p:pic>
        <p:nvPicPr>
          <p:cNvPr id="5" name="图片 4" descr="IMG_1399.jpg"/>
          <p:cNvPicPr>
            <a:picLocks noChangeAspect="1"/>
          </p:cNvPicPr>
          <p:nvPr/>
        </p:nvPicPr>
        <p:blipFill>
          <a:blip r:embed="rId2" cstate="print"/>
          <a:stretch>
            <a:fillRect/>
          </a:stretch>
        </p:blipFill>
        <p:spPr>
          <a:xfrm rot="5400000">
            <a:off x="35496" y="2060848"/>
            <a:ext cx="5013176" cy="4005064"/>
          </a:xfrm>
          <a:prstGeom prst="rect">
            <a:avLst/>
          </a:prstGeom>
          <a:scene3d>
            <a:camera prst="orthographicFront">
              <a:rot lat="0" lon="540000" rev="0"/>
            </a:camera>
            <a:lightRig rig="threePt" dir="t"/>
          </a:scene3d>
        </p:spPr>
      </p:pic>
      <p:pic>
        <p:nvPicPr>
          <p:cNvPr id="6" name="图片 5" descr="IMG_1400.jpg"/>
          <p:cNvPicPr>
            <a:picLocks noChangeAspect="1"/>
          </p:cNvPicPr>
          <p:nvPr/>
        </p:nvPicPr>
        <p:blipFill>
          <a:blip r:embed="rId3" cstate="print"/>
          <a:stretch>
            <a:fillRect/>
          </a:stretch>
        </p:blipFill>
        <p:spPr>
          <a:xfrm rot="5400000">
            <a:off x="4332040" y="2156792"/>
            <a:ext cx="4872008" cy="3816024"/>
          </a:xfrm>
          <a:prstGeom prst="rect">
            <a:avLst/>
          </a:prstGeom>
        </p:spPr>
      </p:pic>
      <p:sp>
        <p:nvSpPr>
          <p:cNvPr id="7" name="TextBox 6"/>
          <p:cNvSpPr txBox="1"/>
          <p:nvPr/>
        </p:nvSpPr>
        <p:spPr>
          <a:xfrm>
            <a:off x="1907704" y="6021288"/>
            <a:ext cx="5760640" cy="369332"/>
          </a:xfrm>
          <a:prstGeom prst="rect">
            <a:avLst/>
          </a:prstGeom>
          <a:noFill/>
        </p:spPr>
        <p:txBody>
          <a:bodyPr wrap="square" rtlCol="0">
            <a:spAutoFit/>
          </a:bodyPr>
          <a:lstStyle/>
          <a:p>
            <a:r>
              <a:rPr lang="zh-CN" altLang="en-US" dirty="0" smtClean="0">
                <a:solidFill>
                  <a:schemeClr val="accent2"/>
                </a:solidFill>
              </a:rPr>
              <a:t>柠檬生化  柠檬酸废糖水余热回收 型号：</a:t>
            </a:r>
            <a:r>
              <a:rPr lang="en-US" altLang="zh-CN" dirty="0" smtClean="0">
                <a:solidFill>
                  <a:schemeClr val="accent2"/>
                </a:solidFill>
              </a:rPr>
              <a:t>BNF125</a:t>
            </a:r>
            <a:endParaRPr lang="zh-CN" altLang="en-US" dirty="0">
              <a:solidFill>
                <a:schemeClr val="accent2"/>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400" dirty="0">
                <a:solidFill>
                  <a:schemeClr val="bg1"/>
                </a:solidFill>
                <a:latin typeface="Arial Black" panose="020B0A04020102020204" pitchFamily="34" charset="0"/>
                <a:ea typeface="华文楷体" panose="02010600040101010101" pitchFamily="2" charset="-122"/>
              </a:rPr>
              <a:t>Application Cases of Wide Flow Pass Plate Heat Exchanger</a:t>
            </a:r>
            <a:endParaRPr lang="zh-CN" altLang="en-US" sz="2400" dirty="0">
              <a:solidFill>
                <a:schemeClr val="bg1"/>
              </a:solidFill>
              <a:latin typeface="Arial Black" panose="020B0A04020102020204" pitchFamily="34" charset="0"/>
              <a:ea typeface="华文楷体" panose="02010600040101010101" pitchFamily="2" charset="-122"/>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6" name="图片 5" descr="IMG_0065.jpg"/>
          <p:cNvPicPr>
            <a:picLocks noChangeAspect="1"/>
          </p:cNvPicPr>
          <p:nvPr/>
        </p:nvPicPr>
        <p:blipFill>
          <a:blip r:embed="rId2" cstate="print"/>
          <a:stretch>
            <a:fillRect/>
          </a:stretch>
        </p:blipFill>
        <p:spPr>
          <a:xfrm>
            <a:off x="611560" y="1988840"/>
            <a:ext cx="7668344" cy="4581128"/>
          </a:xfrm>
          <a:prstGeom prst="rect">
            <a:avLst/>
          </a:prstGeom>
        </p:spPr>
      </p:pic>
      <p:sp>
        <p:nvSpPr>
          <p:cNvPr id="9" name="矩形 8"/>
          <p:cNvSpPr/>
          <p:nvPr/>
        </p:nvSpPr>
        <p:spPr>
          <a:xfrm>
            <a:off x="714348" y="1556792"/>
            <a:ext cx="8072494" cy="369332"/>
          </a:xfrm>
          <a:prstGeom prst="rect">
            <a:avLst/>
          </a:prstGeom>
        </p:spPr>
        <p:txBody>
          <a:bodyPr wrap="square">
            <a:spAutoFit/>
          </a:bodyPr>
          <a:lstStyle/>
          <a:p>
            <a:r>
              <a:rPr lang="en-US" altLang="zh-CN" dirty="0" smtClean="0">
                <a:solidFill>
                  <a:schemeClr val="bg1"/>
                </a:solidFill>
              </a:rPr>
              <a:t>Lemon Biochemical Recycle of Citric Acid Waste Syrup Waste Heat</a:t>
            </a:r>
            <a:r>
              <a:rPr lang="zh-CN" altLang="en-US" dirty="0" smtClean="0">
                <a:solidFill>
                  <a:schemeClr val="bg1"/>
                </a:solidFill>
              </a:rPr>
              <a:t>  </a:t>
            </a:r>
            <a:r>
              <a:rPr lang="en-US" altLang="zh-CN" dirty="0" smtClean="0">
                <a:solidFill>
                  <a:schemeClr val="bg1"/>
                </a:solidFill>
              </a:rPr>
              <a:t>Type</a:t>
            </a:r>
            <a:r>
              <a:rPr lang="zh-CN" altLang="en-US" dirty="0" smtClean="0">
                <a:solidFill>
                  <a:schemeClr val="bg1"/>
                </a:solidFill>
              </a:rPr>
              <a:t>：</a:t>
            </a:r>
            <a:r>
              <a:rPr lang="en-US" altLang="zh-CN" dirty="0" smtClean="0">
                <a:solidFill>
                  <a:schemeClr val="bg1"/>
                </a:solidFill>
              </a:rPr>
              <a:t>BNF125</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400" dirty="0">
                <a:solidFill>
                  <a:schemeClr val="bg1"/>
                </a:solidFill>
                <a:latin typeface="Arial Black" panose="020B0A04020102020204" pitchFamily="34" charset="0"/>
              </a:rPr>
              <a:t>Application Cases of Wide Flow Pass Plate Heat Exchanger</a:t>
            </a:r>
            <a:endParaRPr lang="zh-CN" altLang="en-US" sz="2400" dirty="0">
              <a:solidFill>
                <a:schemeClr val="bg1"/>
              </a:solidFill>
              <a:latin typeface="Arial Black" panose="020B0A04020102020204" pitchFamily="34" charset="0"/>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6" name="图片 5" descr="QQ图片20150227145020.jpg"/>
          <p:cNvPicPr>
            <a:picLocks noChangeAspect="1"/>
          </p:cNvPicPr>
          <p:nvPr/>
        </p:nvPicPr>
        <p:blipFill>
          <a:blip r:embed="rId2" cstate="print"/>
          <a:stretch>
            <a:fillRect/>
          </a:stretch>
        </p:blipFill>
        <p:spPr>
          <a:xfrm rot="5400000">
            <a:off x="2011660" y="804764"/>
            <a:ext cx="4472608" cy="7128792"/>
          </a:xfrm>
          <a:prstGeom prst="rect">
            <a:avLst/>
          </a:prstGeom>
        </p:spPr>
      </p:pic>
      <p:sp>
        <p:nvSpPr>
          <p:cNvPr id="8" name="TextBox 7"/>
          <p:cNvSpPr txBox="1"/>
          <p:nvPr/>
        </p:nvSpPr>
        <p:spPr>
          <a:xfrm>
            <a:off x="357158" y="1428736"/>
            <a:ext cx="8786842" cy="369332"/>
          </a:xfrm>
          <a:prstGeom prst="rect">
            <a:avLst/>
          </a:prstGeom>
          <a:noFill/>
        </p:spPr>
        <p:txBody>
          <a:bodyPr wrap="square" rtlCol="0">
            <a:spAutoFit/>
          </a:bodyPr>
          <a:lstStyle/>
          <a:p>
            <a:r>
              <a:rPr lang="en-US" altLang="zh-CN" dirty="0" smtClean="0">
                <a:solidFill>
                  <a:schemeClr val="bg1"/>
                </a:solidFill>
              </a:rPr>
              <a:t>Type</a:t>
            </a:r>
            <a:r>
              <a:rPr lang="zh-CN" altLang="en-US" dirty="0" smtClean="0">
                <a:solidFill>
                  <a:schemeClr val="bg1"/>
                </a:solidFill>
              </a:rPr>
              <a:t>：</a:t>
            </a:r>
            <a:r>
              <a:rPr lang="en-US" altLang="zh-CN" dirty="0" smtClean="0">
                <a:solidFill>
                  <a:schemeClr val="bg1"/>
                </a:solidFill>
              </a:rPr>
              <a:t>BNF200  Area 200</a:t>
            </a:r>
            <a:r>
              <a:rPr lang="zh-CN" altLang="en-US" dirty="0" smtClean="0">
                <a:solidFill>
                  <a:schemeClr val="bg1"/>
                </a:solidFill>
              </a:rPr>
              <a:t>㎡   </a:t>
            </a:r>
            <a:r>
              <a:rPr lang="en-US" altLang="zh-CN" dirty="0" smtClean="0">
                <a:solidFill>
                  <a:schemeClr val="bg1"/>
                </a:solidFill>
              </a:rPr>
              <a:t>Lemon Biochemical, Waste Syrup Heating fermentation liquor</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34000" r="-34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400" dirty="0">
                <a:solidFill>
                  <a:schemeClr val="bg1"/>
                </a:solidFill>
                <a:latin typeface="Arial Black" panose="020B0A04020102020204" pitchFamily="34" charset="0"/>
              </a:rPr>
              <a:t>Application Cases of Wide Flow Pass Plate Heat Exchanger</a:t>
            </a:r>
            <a:endParaRPr lang="zh-CN" altLang="en-US" sz="2400" dirty="0">
              <a:solidFill>
                <a:schemeClr val="bg1"/>
              </a:solidFill>
              <a:latin typeface="Arial Black" panose="020B0A04020102020204" pitchFamily="34" charset="0"/>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7" name="图片 6" descr="IMG_0054.jpg"/>
          <p:cNvPicPr>
            <a:picLocks noChangeAspect="1"/>
          </p:cNvPicPr>
          <p:nvPr/>
        </p:nvPicPr>
        <p:blipFill>
          <a:blip r:embed="rId2" cstate="print"/>
          <a:stretch>
            <a:fillRect/>
          </a:stretch>
        </p:blipFill>
        <p:spPr>
          <a:xfrm rot="5400000">
            <a:off x="431540" y="2384884"/>
            <a:ext cx="4104456" cy="3600400"/>
          </a:xfrm>
          <a:prstGeom prst="rect">
            <a:avLst/>
          </a:prstGeom>
        </p:spPr>
      </p:pic>
      <p:pic>
        <p:nvPicPr>
          <p:cNvPr id="9" name="图片 8" descr="IMG_0060.jpg"/>
          <p:cNvPicPr>
            <a:picLocks noChangeAspect="1"/>
          </p:cNvPicPr>
          <p:nvPr/>
        </p:nvPicPr>
        <p:blipFill>
          <a:blip r:embed="rId3" cstate="print"/>
          <a:stretch>
            <a:fillRect/>
          </a:stretch>
        </p:blipFill>
        <p:spPr>
          <a:xfrm>
            <a:off x="4499992" y="2132856"/>
            <a:ext cx="4061960" cy="4149080"/>
          </a:xfrm>
          <a:prstGeom prst="rect">
            <a:avLst/>
          </a:prstGeom>
        </p:spPr>
      </p:pic>
      <p:sp>
        <p:nvSpPr>
          <p:cNvPr id="10" name="TextBox 9"/>
          <p:cNvSpPr txBox="1"/>
          <p:nvPr/>
        </p:nvSpPr>
        <p:spPr>
          <a:xfrm>
            <a:off x="1331640" y="1700808"/>
            <a:ext cx="6984776" cy="369332"/>
          </a:xfrm>
          <a:prstGeom prst="rect">
            <a:avLst/>
          </a:prstGeom>
          <a:noFill/>
        </p:spPr>
        <p:txBody>
          <a:bodyPr wrap="square" rtlCol="0">
            <a:spAutoFit/>
          </a:bodyPr>
          <a:lstStyle/>
          <a:p>
            <a:r>
              <a:rPr lang="en-US" altLang="zh-CN" dirty="0" smtClean="0">
                <a:solidFill>
                  <a:schemeClr val="bg1"/>
                </a:solidFill>
              </a:rPr>
              <a:t>Type</a:t>
            </a:r>
            <a:r>
              <a:rPr lang="zh-CN" altLang="en-US" dirty="0" smtClean="0">
                <a:solidFill>
                  <a:schemeClr val="bg1"/>
                </a:solidFill>
              </a:rPr>
              <a:t>：</a:t>
            </a:r>
            <a:r>
              <a:rPr lang="en-US" altLang="zh-CN" dirty="0" smtClean="0">
                <a:solidFill>
                  <a:schemeClr val="bg1"/>
                </a:solidFill>
              </a:rPr>
              <a:t>BNF125  </a:t>
            </a:r>
            <a:r>
              <a:rPr lang="zh-CN" altLang="en-US" dirty="0" smtClean="0">
                <a:solidFill>
                  <a:schemeClr val="bg1"/>
                </a:solidFill>
              </a:rPr>
              <a:t> </a:t>
            </a:r>
            <a:r>
              <a:rPr lang="en-US" altLang="zh-CN" dirty="0" smtClean="0">
                <a:solidFill>
                  <a:schemeClr val="bg1"/>
                </a:solidFill>
              </a:rPr>
              <a:t>Ensign  Industry            Waste Syrup Cooling</a:t>
            </a:r>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16246"/>
          <a:stretch>
            <a:fillRect/>
          </a:stretch>
        </p:blipFill>
        <p:spPr>
          <a:xfrm>
            <a:off x="-17780" y="865982"/>
            <a:ext cx="9179319" cy="5126355"/>
          </a:xfrm>
          <a:prstGeom prst="rect">
            <a:avLst/>
          </a:prstGeom>
        </p:spPr>
      </p:pic>
      <p:sp>
        <p:nvSpPr>
          <p:cNvPr id="6" name="文本框 5"/>
          <p:cNvSpPr txBox="1"/>
          <p:nvPr/>
        </p:nvSpPr>
        <p:spPr>
          <a:xfrm>
            <a:off x="480060" y="2849110"/>
            <a:ext cx="8183880" cy="1476375"/>
          </a:xfrm>
          <a:prstGeom prst="rect">
            <a:avLst/>
          </a:prstGeom>
          <a:noFill/>
        </p:spPr>
        <p:txBody>
          <a:bodyPr wrap="square" rtlCol="0">
            <a:spAutoFit/>
          </a:bodyPr>
          <a:lstStyle/>
          <a:p>
            <a:pPr algn="ctr"/>
            <a:r>
              <a:rPr lang="zh-CN" altLang="en-US" sz="3000" dirty="0" smtClean="0">
                <a:solidFill>
                  <a:srgbClr val="FFF6CD"/>
                </a:solidFill>
                <a:latin typeface="华文新魏" panose="02010800040101010101" pitchFamily="2" charset="-122"/>
                <a:ea typeface="华文新魏" panose="02010800040101010101" pitchFamily="2" charset="-122"/>
                <a:sym typeface="+mn-ea"/>
              </a:rPr>
              <a:t>专业团队为您的企业提供更加节能环保的热交换解决方案</a:t>
            </a:r>
            <a:r>
              <a:rPr lang="zh-CN" altLang="en-US" sz="3000" dirty="0" smtClean="0">
                <a:solidFill>
                  <a:srgbClr val="FFF6CD"/>
                </a:solidFill>
                <a:latin typeface="华文新魏" panose="02010800040101010101" pitchFamily="2" charset="-122"/>
                <a:ea typeface="华文新魏" panose="02010800040101010101" pitchFamily="2" charset="-122"/>
                <a:cs typeface="+mn-ea"/>
                <a:sym typeface="+mn-ea"/>
              </a:rPr>
              <a:t>！</a:t>
            </a:r>
            <a:endParaRPr lang="zh-CN" altLang="en-US" sz="3000" dirty="0">
              <a:latin typeface="Century Gothic" panose="020B0502020202020204" pitchFamily="34" charset="0"/>
              <a:ea typeface="宋体" panose="02010600030101010101" pitchFamily="2" charset="-122"/>
            </a:endParaRPr>
          </a:p>
          <a:p>
            <a:pPr algn="ctr"/>
            <a:r>
              <a:rPr lang="zh-CN" altLang="en-US" sz="3000" dirty="0" smtClean="0">
                <a:solidFill>
                  <a:srgbClr val="FFF6CD"/>
                </a:solidFill>
                <a:latin typeface="华文新魏" panose="02010800040101010101" pitchFamily="2" charset="-122"/>
                <a:ea typeface="华文新魏" panose="02010800040101010101" pitchFamily="2" charset="-122"/>
                <a:sym typeface="+mn-ea"/>
              </a:rPr>
              <a:t>真诚期待与您的合作</a:t>
            </a:r>
            <a:r>
              <a:rPr lang="zh-CN" altLang="en-US" sz="3000" dirty="0" smtClean="0">
                <a:solidFill>
                  <a:srgbClr val="FFF6CD"/>
                </a:solidFill>
                <a:latin typeface="华文新魏" panose="02010800040101010101" pitchFamily="2" charset="-122"/>
                <a:ea typeface="华文新魏" panose="02010800040101010101" pitchFamily="2" charset="-122"/>
              </a:rPr>
              <a:t>！</a:t>
            </a:r>
            <a:endParaRPr lang="zh-CN" altLang="en-US" sz="3000" dirty="0">
              <a:solidFill>
                <a:srgbClr val="FFF6CD"/>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wheel spokes="8"/>
      </p:transition>
    </mc:Choice>
    <mc:Fallback>
      <p:transition>
        <p:wheel spokes="8"/>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713714" y="34702"/>
            <a:ext cx="3008313" cy="1162050"/>
          </a:xfrm>
        </p:spPr>
        <p:txBody>
          <a:bodyPr>
            <a:normAutofit/>
          </a:bodyPr>
          <a:lstStyle/>
          <a:p>
            <a:r>
              <a:rPr lang="en-US" altLang="zh-CN" sz="2400" dirty="0">
                <a:solidFill>
                  <a:schemeClr val="bg1"/>
                </a:solidFill>
                <a:latin typeface="Arial Black" panose="020B0A04020102020204" pitchFamily="34" charset="0"/>
              </a:rPr>
              <a:t>We serve for</a:t>
            </a:r>
            <a:endParaRPr lang="zh-CN" altLang="en-US" sz="2400" dirty="0">
              <a:solidFill>
                <a:schemeClr val="bg1"/>
              </a:solidFill>
              <a:latin typeface="Arial Black" panose="020B0A04020102020204" pitchFamily="34" charset="0"/>
            </a:endParaRPr>
          </a:p>
        </p:txBody>
      </p:sp>
      <p:sp>
        <p:nvSpPr>
          <p:cNvPr id="4" name="文本占位符 3"/>
          <p:cNvSpPr>
            <a:spLocks noGrp="1"/>
          </p:cNvSpPr>
          <p:nvPr>
            <p:ph type="body" sz="half" idx="2"/>
          </p:nvPr>
        </p:nvSpPr>
        <p:spPr>
          <a:xfrm>
            <a:off x="5291741" y="1196752"/>
            <a:ext cx="3430286" cy="4691063"/>
          </a:xfrm>
        </p:spPr>
        <p:txBody>
          <a:bodyPr>
            <a:normAutofit/>
          </a:bodyPr>
          <a:lstStyle/>
          <a:p>
            <a:endParaRPr lang="en-US" altLang="zh-CN" sz="3200" dirty="0" smtClean="0"/>
          </a:p>
          <a:p>
            <a:pPr>
              <a:lnSpc>
                <a:spcPct val="80000"/>
              </a:lnSpc>
            </a:pP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Paper-making industry</a:t>
            </a:r>
            <a:endPar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Black liquor cooling</a:t>
            </a:r>
            <a:r>
              <a:rPr lang="zh-CN" altLang="en-US"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pulp condensation</a:t>
            </a: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 recovery  from</a:t>
            </a:r>
            <a:endPar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each process section.</a:t>
            </a: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224084"/>
            <a:ext cx="5111750" cy="40324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484329" y="538758"/>
            <a:ext cx="3008313" cy="1162050"/>
          </a:xfrm>
        </p:spPr>
        <p:txBody>
          <a:bodyPr>
            <a:normAutofit/>
          </a:bodyPr>
          <a:lstStyle/>
          <a:p>
            <a:r>
              <a:rPr lang="en-US" altLang="zh-CN" sz="2400" dirty="0">
                <a:solidFill>
                  <a:schemeClr val="bg1"/>
                </a:solidFill>
                <a:latin typeface="Arial Black" panose="020B0A04020102020204" pitchFamily="34" charset="0"/>
              </a:rPr>
              <a:t>We serve for</a:t>
            </a:r>
            <a:endParaRPr lang="zh-CN" altLang="en-US" sz="2400" dirty="0">
              <a:solidFill>
                <a:schemeClr val="bg1"/>
              </a:solidFill>
              <a:latin typeface="Arial Black" panose="020B0A04020102020204" pitchFamily="34" charset="0"/>
            </a:endParaRPr>
          </a:p>
        </p:txBody>
      </p:sp>
      <p:sp>
        <p:nvSpPr>
          <p:cNvPr id="4" name="文本占位符 3"/>
          <p:cNvSpPr>
            <a:spLocks noGrp="1"/>
          </p:cNvSpPr>
          <p:nvPr>
            <p:ph type="body" sz="half" idx="2"/>
          </p:nvPr>
        </p:nvSpPr>
        <p:spPr>
          <a:xfrm>
            <a:off x="5076939" y="1700808"/>
            <a:ext cx="3186106" cy="4768865"/>
          </a:xfrm>
        </p:spPr>
        <p:txBody>
          <a:bodyPr/>
          <a:lstStyle/>
          <a:p>
            <a:endParaRPr lang="en-US" altLang="zh-CN" sz="2400" dirty="0" smtClean="0"/>
          </a:p>
          <a:p>
            <a:pPr>
              <a:lnSpc>
                <a:spcPct val="80000"/>
              </a:lnSpc>
            </a:pP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Electric Power Industry</a:t>
            </a:r>
            <a:endPar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Central cooling system</a:t>
            </a: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Generator cooler</a:t>
            </a: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Gear oil, lubricating oil cooling</a:t>
            </a: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80000"/>
              </a:lnSpc>
            </a:pP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Transformer oil,</a:t>
            </a:r>
            <a:r>
              <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Silicon rectifier pure water cooling.</a:t>
            </a:r>
            <a:endParaRPr lang="zh-CN" altLang="zh-CN" sz="22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836712"/>
            <a:ext cx="3997697" cy="44595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796280" y="295910"/>
            <a:ext cx="3008630" cy="541020"/>
          </a:xfrm>
        </p:spPr>
        <p:txBody>
          <a:bodyPr>
            <a:normAutofit/>
          </a:bodyPr>
          <a:lstStyle/>
          <a:p>
            <a:r>
              <a:rPr lang="en-US" altLang="zh-CN" sz="2400" dirty="0">
                <a:solidFill>
                  <a:schemeClr val="bg1"/>
                </a:solidFill>
                <a:latin typeface="Arial Black" panose="020B0A04020102020204" pitchFamily="34" charset="0"/>
              </a:rPr>
              <a:t>We serve for</a:t>
            </a:r>
            <a:endParaRPr lang="zh-CN" altLang="en-US" sz="2400" dirty="0">
              <a:solidFill>
                <a:schemeClr val="bg1"/>
              </a:solidFill>
              <a:latin typeface="Arial Black" panose="020B0A04020102020204" pitchFamily="34" charset="0"/>
            </a:endParaRPr>
          </a:p>
        </p:txBody>
      </p:sp>
      <p:sp>
        <p:nvSpPr>
          <p:cNvPr id="4" name="文本占位符 3"/>
          <p:cNvSpPr>
            <a:spLocks noGrp="1"/>
          </p:cNvSpPr>
          <p:nvPr>
            <p:ph type="body" sz="half" idx="2"/>
          </p:nvPr>
        </p:nvSpPr>
        <p:spPr>
          <a:xfrm>
            <a:off x="5381625" y="836930"/>
            <a:ext cx="3423285" cy="4691380"/>
          </a:xfrm>
        </p:spPr>
        <p:txBody>
          <a:bodyPr>
            <a:normAutofit fontScale="85000" lnSpcReduction="10000"/>
          </a:bodyPr>
          <a:lstStyle/>
          <a:p>
            <a:endParaRPr lang="en-US" altLang="zh-CN" sz="2000" dirty="0" smtClean="0"/>
          </a:p>
          <a:p>
            <a:pPr>
              <a:lnSpc>
                <a:spcPct val="90000"/>
              </a:lnSpc>
            </a:pPr>
            <a:r>
              <a:rPr lang="en-US"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Petroleum Industry</a:t>
            </a:r>
            <a:endParaRPr lang="en-US"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90000"/>
              </a:lnSpc>
            </a:pP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Heating and cooling for various oil</a:t>
            </a: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90000"/>
              </a:lnSpc>
            </a:pP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Condensation and cooling for column top gas</a:t>
            </a: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90000"/>
              </a:lnSpc>
            </a:pP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Factory cooling water system</a:t>
            </a: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90000"/>
              </a:lnSpc>
            </a:pP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Sea water cooling circulation of  offshore drilling platform;</a:t>
            </a:r>
            <a:endPar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90000"/>
              </a:lnSpc>
            </a:pP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Desalination  unit</a:t>
            </a: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fresh water distillation</a:t>
            </a:r>
            <a:r>
              <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heat recovery  and cooling during </a:t>
            </a:r>
            <a:r>
              <a:rPr lang="en-US" altLang="zh-CN" sz="2400" dirty="0" err="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triethylene</a:t>
            </a:r>
            <a:r>
              <a:rPr lang="en-US"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glycol dehydration reaction.</a:t>
            </a:r>
            <a:endParaRPr lang="zh-CN" altLang="zh-CN" sz="24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endParaRPr lang="zh-CN" alt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056" y="833890"/>
            <a:ext cx="5111750"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80000"/>
            <a:lum/>
          </a:blip>
          <a:srcRect/>
          <a:stretch>
            <a:fillRect l="-7000" r="-7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813372" y="404664"/>
            <a:ext cx="3008313" cy="1162050"/>
          </a:xfrm>
        </p:spPr>
        <p:txBody>
          <a:bodyPr>
            <a:normAutofit/>
          </a:bodyPr>
          <a:lstStyle/>
          <a:p>
            <a:pPr defTabSz="381000" eaLnBrk="0" hangingPunct="0">
              <a:spcBef>
                <a:spcPct val="50000"/>
              </a:spcBef>
            </a:pPr>
            <a:r>
              <a:rPr lang="en-US" altLang="zh-CN" sz="2400" dirty="0">
                <a:solidFill>
                  <a:schemeClr val="bg1"/>
                </a:solidFill>
                <a:latin typeface="Arial Black" panose="020B0A04020102020204" pitchFamily="34" charset="0"/>
              </a:rPr>
              <a:t>We serve for</a:t>
            </a:r>
            <a:endParaRPr lang="zh-CN" altLang="en-US" sz="2400" dirty="0">
              <a:solidFill>
                <a:schemeClr val="bg1"/>
              </a:solidFill>
              <a:latin typeface="Arial Black" panose="020B0A04020102020204" pitchFamily="34" charset="0"/>
            </a:endParaRPr>
          </a:p>
        </p:txBody>
      </p:sp>
      <p:sp>
        <p:nvSpPr>
          <p:cNvPr id="4" name="文本占位符 3"/>
          <p:cNvSpPr>
            <a:spLocks noGrp="1"/>
          </p:cNvSpPr>
          <p:nvPr>
            <p:ph type="body" sz="half" idx="2"/>
          </p:nvPr>
        </p:nvSpPr>
        <p:spPr>
          <a:xfrm>
            <a:off x="5788023" y="1212485"/>
            <a:ext cx="3008313" cy="4691063"/>
          </a:xfrm>
        </p:spPr>
        <p:txBody>
          <a:bodyPr>
            <a:normAutofit/>
          </a:bodyPr>
          <a:lstStyle/>
          <a:p>
            <a:endParaRPr lang="en-US" altLang="zh-CN" sz="2400" dirty="0" smtClean="0"/>
          </a:p>
          <a:p>
            <a:pPr>
              <a:lnSpc>
                <a:spcPct val="70000"/>
              </a:lnSpc>
            </a:pPr>
            <a:r>
              <a:rPr 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Metallurgical Industry </a:t>
            </a:r>
            <a:endParaRPr 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70000"/>
              </a:lnSpc>
            </a:pP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70000"/>
              </a:lnSpc>
            </a:pPr>
            <a:r>
              <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Furnace body cooling</a:t>
            </a:r>
            <a:r>
              <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70000"/>
              </a:lnSpc>
            </a:pPr>
            <a:r>
              <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Cooling for machinery equipment lubricant  and gear oil</a:t>
            </a:r>
            <a:r>
              <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nSpc>
                <a:spcPct val="70000"/>
              </a:lnSpc>
            </a:pPr>
            <a:r>
              <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Heating and cooling of electrolyte solution.</a:t>
            </a:r>
            <a:endParaRPr lang="zh-CN" alt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1212485"/>
            <a:ext cx="4714875"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12134</Words>
  <Application>WPS 演示</Application>
  <PresentationFormat>全屏显示(4:3)</PresentationFormat>
  <Paragraphs>464</Paragraphs>
  <Slides>59</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59</vt:i4>
      </vt:variant>
    </vt:vector>
  </HeadingPairs>
  <TitlesOfParts>
    <vt:vector size="79" baseType="lpstr">
      <vt:lpstr>Arial</vt:lpstr>
      <vt:lpstr>宋体</vt:lpstr>
      <vt:lpstr>Wingdings</vt:lpstr>
      <vt:lpstr>Arial Unicode MS</vt:lpstr>
      <vt:lpstr>Arial Black</vt:lpstr>
      <vt:lpstr>华文楷体</vt:lpstr>
      <vt:lpstr>Calibri</vt:lpstr>
      <vt:lpstr>微软雅黑</vt:lpstr>
      <vt:lpstr>Tahoma</vt:lpstr>
      <vt:lpstr>Monotype Sorts</vt:lpstr>
      <vt:lpstr>Frutiger 55</vt:lpstr>
      <vt:lpstr>幼圆</vt:lpstr>
      <vt:lpstr>Times New Roman</vt:lpstr>
      <vt:lpstr>Wingdings</vt:lpstr>
      <vt:lpstr>AMGDT</vt:lpstr>
      <vt:lpstr>华文新魏</vt:lpstr>
      <vt:lpstr>Century Gothic</vt:lpstr>
      <vt:lpstr>华文中宋</vt:lpstr>
      <vt:lpstr>黑体</vt:lpstr>
      <vt:lpstr>Office 主题</vt:lpstr>
      <vt:lpstr>PROPELLENT 普瑞普勒 </vt:lpstr>
      <vt:lpstr>我们是谁？</vt:lpstr>
      <vt:lpstr>We serve for</vt:lpstr>
      <vt:lpstr>We serve for</vt:lpstr>
      <vt:lpstr>We serve for</vt:lpstr>
      <vt:lpstr>We serve for</vt:lpstr>
      <vt:lpstr>We serve for</vt:lpstr>
      <vt:lpstr>We serve for</vt:lpstr>
      <vt:lpstr>We serve for</vt:lpstr>
      <vt:lpstr>What We Can Provide</vt:lpstr>
      <vt:lpstr>Gasket Type Plate Heat Exchanger</vt:lpstr>
      <vt:lpstr>Welded Plate Heat Exchanger</vt:lpstr>
      <vt:lpstr>Brazing Plate Heat Exchanger</vt:lpstr>
      <vt:lpstr>Finned-tube Heat Exchanger</vt:lpstr>
      <vt:lpstr>Production Capacity</vt:lpstr>
      <vt:lpstr>PowerPoint 演示文稿</vt:lpstr>
      <vt:lpstr>PowerPoint 演示文稿</vt:lpstr>
      <vt:lpstr>TIG WELDING MACHINES</vt:lpstr>
      <vt:lpstr>PRODUCT LINE OF SHEET WELDING</vt:lpstr>
      <vt:lpstr>Plat and shell HE</vt:lpstr>
      <vt:lpstr> Plate &amp; gasket material</vt:lpstr>
      <vt:lpstr>PowerPoint 演示文稿</vt:lpstr>
      <vt:lpstr>PowerPoint 演示文稿</vt:lpstr>
      <vt:lpstr>VT Characteristic and Advantage</vt:lpstr>
      <vt:lpstr>Wide Flow Path Free Flow Heat Exchanger</vt:lpstr>
      <vt:lpstr>PowerPoint 演示文稿</vt:lpstr>
      <vt:lpstr>PowerPoint 演示文稿</vt:lpstr>
      <vt:lpstr>PowerPoint 演示文稿</vt:lpstr>
      <vt:lpstr>Semi-welded Applicable  to Refrigeration Industry and Special Chemical Field</vt:lpstr>
      <vt:lpstr>PowerPoint 演示文稿</vt:lpstr>
      <vt:lpstr>PowerPoint 演示文稿</vt:lpstr>
      <vt:lpstr>FULL WELDED PLATE HEAT EXCHANGER </vt:lpstr>
      <vt:lpstr>Characteristic  of Welded Plate Heat Exchanger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NT –Series Detail Information</vt:lpstr>
      <vt:lpstr>NT –Series Detail Information</vt:lpstr>
      <vt:lpstr>NT –Series Detail Information</vt:lpstr>
      <vt:lpstr>PowerPoint 演示文稿</vt:lpstr>
      <vt:lpstr>PowerPoint 演示文稿</vt:lpstr>
      <vt:lpstr>After-sales service</vt:lpstr>
      <vt:lpstr>After-sales service</vt:lpstr>
      <vt:lpstr>Various kinds of spare parts</vt:lpstr>
      <vt:lpstr>Application Cases of Wide-Runner Plate Heat Exchanger</vt:lpstr>
      <vt:lpstr>Application Cases of Wide Flow Pass Plate Heat Exchanger</vt:lpstr>
      <vt:lpstr>Application Cases of Wide Flow Pass Plate Heat Exchanger</vt:lpstr>
      <vt:lpstr>Application Cases of Wide Flow Pass Plate Heat Exchanger</vt:lpstr>
      <vt:lpstr>Application Cases of Wide Flow Pass Plate Heat Exchanger</vt:lpstr>
      <vt:lpstr>Application Cases of Wide Flow Pass Plate Heat Exchanger</vt:lpstr>
      <vt:lpstr>Application Cases of Wide Flow Pass Plate Heat Exchanger</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think</dc:creator>
  <cp:lastModifiedBy>普瑞普勒</cp:lastModifiedBy>
  <cp:revision>124</cp:revision>
  <dcterms:created xsi:type="dcterms:W3CDTF">2015-03-05T05:41:00Z</dcterms:created>
  <dcterms:modified xsi:type="dcterms:W3CDTF">2017-10-23T04:26:17Z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